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69" r:id="rId3"/>
    <p:sldId id="258" r:id="rId4"/>
    <p:sldId id="263" r:id="rId5"/>
    <p:sldId id="264" r:id="rId6"/>
    <p:sldId id="259" r:id="rId7"/>
    <p:sldId id="260" r:id="rId8"/>
    <p:sldId id="267" r:id="rId9"/>
    <p:sldId id="261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BD8"/>
    <a:srgbClr val="E2DFDA"/>
    <a:srgbClr val="A50021"/>
    <a:srgbClr val="CC0000"/>
    <a:srgbClr val="FF3300"/>
    <a:srgbClr val="99FF66"/>
    <a:srgbClr val="66FF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67" d="100"/>
          <a:sy n="67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96184-50DC-40E0-B488-1D25CE1A738A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4EFE8-9E28-4A3A-A645-D89262F2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8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4EFE8-9E28-4A3A-A645-D89262F2A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7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6F472B-3199-49BE-93F4-2197204EC63E}" type="datetimeFigureOut">
              <a:rPr lang="fr-FR" smtClean="0"/>
              <a:t>12/12/2016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4E15D8-56D8-4C1A-AC26-96C4C3467587}" type="slidenum">
              <a:rPr lang="fr-FR" smtClean="0"/>
              <a:t>‹#›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895600"/>
            <a:ext cx="6961584" cy="11094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DENİZDEKİ YENİLENEBİLİR       ENERJİ KAYNAKLARI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2" y="816165"/>
            <a:ext cx="7056785" cy="13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/>
            </a:r>
            <a:br>
              <a:rPr lang="fr-FR" dirty="0"/>
            </a:br>
            <a:endParaRPr lang="fr-FR" dirty="0">
              <a:effectLst/>
            </a:endParaRPr>
          </a:p>
        </p:txBody>
      </p:sp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81128"/>
            <a:ext cx="52197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218040" cy="1224136"/>
          </a:xfrm>
        </p:spPr>
        <p:txBody>
          <a:bodyPr/>
          <a:lstStyle/>
          <a:p>
            <a:pPr algn="ctr"/>
            <a:r>
              <a:rPr lang="fr-FR" dirty="0" smtClean="0"/>
              <a:t>Gracias, Merci, </a:t>
            </a:r>
            <a:r>
              <a:rPr lang="fr-FR" dirty="0" err="1" smtClean="0"/>
              <a:t>Danke,Teşekkürler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85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1539" y="116632"/>
            <a:ext cx="9144000" cy="702568"/>
          </a:xfrm>
        </p:spPr>
        <p:txBody>
          <a:bodyPr/>
          <a:lstStyle/>
          <a:p>
            <a:pPr algn="ctr"/>
            <a:r>
              <a:rPr lang="fr-FR" dirty="0" err="1" smtClean="0"/>
              <a:t>Yenilenebilir</a:t>
            </a:r>
            <a:r>
              <a:rPr lang="fr-FR" dirty="0" smtClean="0"/>
              <a:t> </a:t>
            </a:r>
            <a:r>
              <a:rPr lang="fr-FR" dirty="0" err="1" smtClean="0"/>
              <a:t>enerji</a:t>
            </a:r>
            <a:r>
              <a:rPr lang="fr-FR" dirty="0" smtClean="0"/>
              <a:t> </a:t>
            </a:r>
            <a:r>
              <a:rPr lang="fr-FR" dirty="0" err="1" smtClean="0"/>
              <a:t>nedir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1259632" y="5517232"/>
            <a:ext cx="7632848" cy="1152128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dirty="0" err="1" smtClean="0"/>
              <a:t>Genellikle</a:t>
            </a:r>
            <a:r>
              <a:rPr lang="en-US" sz="2800" dirty="0" smtClean="0"/>
              <a:t> </a:t>
            </a:r>
            <a:r>
              <a:rPr lang="en-US" sz="2800" dirty="0" err="1" smtClean="0"/>
              <a:t>doğal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kaynaklardan</a:t>
            </a:r>
            <a:r>
              <a:rPr lang="en-US" sz="2800" dirty="0" smtClean="0"/>
              <a:t> </a:t>
            </a:r>
            <a:r>
              <a:rPr lang="en-US" sz="2800" dirty="0" err="1" smtClean="0"/>
              <a:t>toplanan</a:t>
            </a:r>
            <a:r>
              <a:rPr lang="en-US" sz="2800" dirty="0" smtClean="0"/>
              <a:t> </a:t>
            </a:r>
            <a:r>
              <a:rPr lang="en-US" sz="2800" dirty="0" err="1" smtClean="0"/>
              <a:t>enerji</a:t>
            </a:r>
            <a:r>
              <a:rPr lang="en-US" sz="2800" dirty="0" smtClean="0"/>
              <a:t> </a:t>
            </a:r>
            <a:r>
              <a:rPr lang="en-US" sz="2800" dirty="0" err="1" smtClean="0"/>
              <a:t>olarak</a:t>
            </a:r>
            <a:r>
              <a:rPr lang="en-US" sz="2800" dirty="0" smtClean="0"/>
              <a:t> </a:t>
            </a:r>
            <a:r>
              <a:rPr lang="en-US" sz="2800" dirty="0" err="1" smtClean="0"/>
              <a:t>tanımlanır</a:t>
            </a:r>
            <a:r>
              <a:rPr lang="en-US" sz="2800" dirty="0" smtClean="0"/>
              <a:t>. Bu </a:t>
            </a:r>
            <a:r>
              <a:rPr lang="en-US" sz="2800" dirty="0" err="1" smtClean="0"/>
              <a:t>enerjiler</a:t>
            </a:r>
            <a:r>
              <a:rPr lang="en-US" sz="2800" dirty="0" smtClean="0"/>
              <a:t> </a:t>
            </a:r>
            <a:r>
              <a:rPr lang="en-US" sz="2800" dirty="0" err="1" smtClean="0"/>
              <a:t>doğal</a:t>
            </a:r>
            <a:r>
              <a:rPr lang="en-US" sz="2800" dirty="0" smtClean="0"/>
              <a:t> </a:t>
            </a:r>
            <a:r>
              <a:rPr lang="en-US" sz="2800" dirty="0" err="1" smtClean="0"/>
              <a:t>olduğu</a:t>
            </a:r>
            <a:r>
              <a:rPr lang="en-US" sz="2800" dirty="0" smtClean="0"/>
              <a:t> </a:t>
            </a:r>
            <a:r>
              <a:rPr lang="en-US" sz="2800" dirty="0" err="1" smtClean="0"/>
              <a:t>için</a:t>
            </a:r>
            <a:r>
              <a:rPr lang="en-US" sz="2800" dirty="0" smtClean="0"/>
              <a:t> </a:t>
            </a:r>
            <a:r>
              <a:rPr lang="en-US" sz="2800" dirty="0" err="1" smtClean="0"/>
              <a:t>bitmeyecektir</a:t>
            </a:r>
            <a:r>
              <a:rPr lang="en-US" sz="2800" dirty="0"/>
              <a:t>.</a:t>
            </a:r>
            <a:endParaRPr lang="fr-F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8" y="997189"/>
            <a:ext cx="6228184" cy="43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</a:rPr>
              <a:t>GELGİT ENERJİSİ</a:t>
            </a:r>
            <a:endParaRPr lang="fr-FR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lèche courbée vers la droite 4"/>
          <p:cNvSpPr/>
          <p:nvPr/>
        </p:nvSpPr>
        <p:spPr>
          <a:xfrm rot="19607058">
            <a:off x="251520" y="3397194"/>
            <a:ext cx="572624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 rot="10477022">
            <a:off x="3711056" y="2079081"/>
            <a:ext cx="439484" cy="10801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3501008"/>
            <a:ext cx="596672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Données stockées 9"/>
          <p:cNvSpPr/>
          <p:nvPr/>
        </p:nvSpPr>
        <p:spPr>
          <a:xfrm rot="8279678">
            <a:off x="1633467" y="2078161"/>
            <a:ext cx="2055131" cy="764579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Données stockées 10"/>
          <p:cNvSpPr/>
          <p:nvPr/>
        </p:nvSpPr>
        <p:spPr>
          <a:xfrm rot="666214">
            <a:off x="196388" y="2623594"/>
            <a:ext cx="1763688" cy="71427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Données stockées 8"/>
          <p:cNvSpPr/>
          <p:nvPr/>
        </p:nvSpPr>
        <p:spPr>
          <a:xfrm rot="12671240">
            <a:off x="1790832" y="3266224"/>
            <a:ext cx="1800200" cy="72008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02224" y="170869"/>
            <a:ext cx="4701208" cy="4896544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/>
              <a:t>Gelgit</a:t>
            </a:r>
            <a:r>
              <a:rPr lang="fr-FR" sz="3600" dirty="0" smtClean="0"/>
              <a:t> </a:t>
            </a:r>
            <a:r>
              <a:rPr lang="fr-FR" sz="3600" dirty="0" err="1" smtClean="0"/>
              <a:t>dalgalarının</a:t>
            </a:r>
            <a:r>
              <a:rPr lang="fr-FR" sz="3600" dirty="0" smtClean="0"/>
              <a:t> </a:t>
            </a:r>
            <a:r>
              <a:rPr lang="fr-FR" sz="3600" dirty="0" err="1" smtClean="0"/>
              <a:t>periyodu</a:t>
            </a:r>
            <a:r>
              <a:rPr lang="fr-FR" sz="3600" dirty="0" smtClean="0"/>
              <a:t> </a:t>
            </a:r>
            <a:r>
              <a:rPr lang="fr-FR" sz="3600" dirty="0" err="1" smtClean="0"/>
              <a:t>yaklaşık</a:t>
            </a:r>
            <a:r>
              <a:rPr lang="fr-FR" sz="3600" dirty="0" smtClean="0"/>
              <a:t> 12 </a:t>
            </a:r>
            <a:r>
              <a:rPr lang="fr-FR" sz="3600" dirty="0" err="1" smtClean="0"/>
              <a:t>saattir</a:t>
            </a:r>
            <a:r>
              <a:rPr lang="fr-FR" sz="3600" dirty="0" smtClean="0"/>
              <a:t>: Su </a:t>
            </a:r>
            <a:r>
              <a:rPr lang="fr-FR" sz="3600" dirty="0" err="1" smtClean="0"/>
              <a:t>gün</a:t>
            </a:r>
            <a:r>
              <a:rPr lang="fr-FR" sz="3600" dirty="0" smtClean="0"/>
              <a:t> </a:t>
            </a:r>
            <a:r>
              <a:rPr lang="fr-FR" sz="3600" dirty="0" err="1" smtClean="0"/>
              <a:t>içind</a:t>
            </a:r>
            <a:r>
              <a:rPr lang="fr-FR" sz="3600" dirty="0" err="1"/>
              <a:t>e</a:t>
            </a:r>
            <a:r>
              <a:rPr lang="fr-FR" sz="3600" dirty="0" smtClean="0"/>
              <a:t> </a:t>
            </a:r>
            <a:r>
              <a:rPr lang="fr-FR" sz="3600" dirty="0" err="1" smtClean="0"/>
              <a:t>iki</a:t>
            </a:r>
            <a:r>
              <a:rPr lang="fr-FR" sz="3600" dirty="0" smtClean="0"/>
              <a:t> </a:t>
            </a:r>
            <a:r>
              <a:rPr lang="fr-FR" sz="3600" dirty="0" err="1" smtClean="0"/>
              <a:t>kere</a:t>
            </a:r>
            <a:r>
              <a:rPr lang="fr-FR" sz="3600" dirty="0" smtClean="0"/>
              <a:t> </a:t>
            </a:r>
            <a:r>
              <a:rPr lang="fr-FR" sz="3600" dirty="0" err="1" smtClean="0"/>
              <a:t>yükselir</a:t>
            </a:r>
            <a:r>
              <a:rPr lang="fr-FR" sz="3600" dirty="0" smtClean="0"/>
              <a:t> </a:t>
            </a:r>
            <a:r>
              <a:rPr lang="fr-FR" sz="3600" dirty="0" err="1" smtClean="0"/>
              <a:t>ve</a:t>
            </a:r>
            <a:r>
              <a:rPr lang="fr-FR" sz="3600" dirty="0" smtClean="0"/>
              <a:t> </a:t>
            </a:r>
            <a:r>
              <a:rPr lang="fr-FR" sz="3600" dirty="0" err="1" smtClean="0"/>
              <a:t>alçalır</a:t>
            </a:r>
            <a:r>
              <a:rPr lang="fr-FR" sz="3600" dirty="0" smtClean="0"/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234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75632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TÜRBİN</a:t>
            </a: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31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6786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685800"/>
          </a:xfrm>
        </p:spPr>
        <p:txBody>
          <a:bodyPr/>
          <a:lstStyle/>
          <a:p>
            <a:r>
              <a:rPr lang="fr-FR" dirty="0" smtClean="0"/>
              <a:t>DEZAVANTAJLARI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38600" cy="2736304"/>
          </a:xfrm>
        </p:spPr>
        <p:txBody>
          <a:bodyPr>
            <a:noAutofit/>
          </a:bodyPr>
          <a:lstStyle/>
          <a:p>
            <a:pPr lvl="1"/>
            <a:r>
              <a:rPr lang="fr-FR" sz="2800" dirty="0" err="1" smtClean="0"/>
              <a:t>Çevre</a:t>
            </a:r>
            <a:r>
              <a:rPr lang="fr-FR" sz="2800" dirty="0" smtClean="0"/>
              <a:t> </a:t>
            </a:r>
            <a:r>
              <a:rPr lang="fr-FR" sz="2800" dirty="0" err="1" smtClean="0"/>
              <a:t>dostudur</a:t>
            </a:r>
            <a:r>
              <a:rPr lang="fr-FR" sz="2800" dirty="0" smtClean="0"/>
              <a:t>.</a:t>
            </a:r>
          </a:p>
          <a:p>
            <a:pPr lvl="1"/>
            <a:r>
              <a:rPr lang="fr-FR" sz="2800" dirty="0" smtClean="0"/>
              <a:t>Gaz </a:t>
            </a:r>
            <a:r>
              <a:rPr lang="fr-FR" sz="2800" dirty="0" err="1" smtClean="0"/>
              <a:t>üretmez</a:t>
            </a:r>
            <a:r>
              <a:rPr lang="fr-FR" sz="2800" dirty="0" smtClean="0"/>
              <a:t>.</a:t>
            </a:r>
          </a:p>
          <a:p>
            <a:pPr lvl="1"/>
            <a:r>
              <a:rPr lang="fr-FR" sz="2800" dirty="0" err="1" smtClean="0"/>
              <a:t>Kolay</a:t>
            </a:r>
            <a:r>
              <a:rPr lang="fr-FR" sz="2800" dirty="0" smtClean="0"/>
              <a:t> </a:t>
            </a:r>
            <a:r>
              <a:rPr lang="fr-FR" sz="2800" dirty="0" err="1" smtClean="0"/>
              <a:t>bulunur</a:t>
            </a:r>
            <a:r>
              <a:rPr lang="fr-FR" sz="2800" dirty="0" smtClean="0"/>
              <a:t>.</a:t>
            </a:r>
          </a:p>
          <a:p>
            <a:pPr lvl="1"/>
            <a:r>
              <a:rPr lang="fr-FR" sz="2800" dirty="0" err="1" smtClean="0"/>
              <a:t>Yakıta</a:t>
            </a:r>
            <a:r>
              <a:rPr lang="fr-FR" sz="2800" dirty="0" smtClean="0"/>
              <a:t> </a:t>
            </a:r>
            <a:r>
              <a:rPr lang="fr-FR" sz="2800" dirty="0" err="1" smtClean="0"/>
              <a:t>ihtiyacı</a:t>
            </a:r>
            <a:r>
              <a:rPr lang="fr-FR" sz="2800" dirty="0" smtClean="0"/>
              <a:t> </a:t>
            </a:r>
            <a:r>
              <a:rPr lang="fr-FR" sz="2800" dirty="0" err="1" smtClean="0"/>
              <a:t>yoktur</a:t>
            </a:r>
            <a:r>
              <a:rPr lang="fr-FR" sz="2800" dirty="0" smtClean="0"/>
              <a:t>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1268760"/>
            <a:ext cx="4038600" cy="4903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 smtClean="0"/>
              <a:t>  Su </a:t>
            </a:r>
            <a:r>
              <a:rPr lang="fr-FR" sz="2800" dirty="0" err="1" smtClean="0"/>
              <a:t>altı</a:t>
            </a:r>
            <a:r>
              <a:rPr lang="fr-FR" sz="2800" dirty="0" smtClean="0"/>
              <a:t> </a:t>
            </a:r>
            <a:r>
              <a:rPr lang="fr-FR" sz="2800" dirty="0" err="1" smtClean="0"/>
              <a:t>hayvanlarına</a:t>
            </a:r>
            <a:r>
              <a:rPr lang="fr-FR" sz="2800" dirty="0" smtClean="0"/>
              <a:t> </a:t>
            </a:r>
            <a:r>
              <a:rPr lang="fr-FR" sz="2800" dirty="0" err="1" smtClean="0"/>
              <a:t>zarar</a:t>
            </a:r>
            <a:r>
              <a:rPr lang="fr-FR" sz="2800" dirty="0" smtClean="0"/>
              <a:t> </a:t>
            </a:r>
            <a:r>
              <a:rPr lang="fr-FR" sz="2800" dirty="0" err="1" smtClean="0"/>
              <a:t>verir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Çok</a:t>
            </a:r>
            <a:r>
              <a:rPr lang="fr-FR" sz="2800" dirty="0" smtClean="0"/>
              <a:t> </a:t>
            </a:r>
            <a:r>
              <a:rPr lang="fr-FR" sz="2800" dirty="0" err="1" smtClean="0"/>
              <a:t>etkili</a:t>
            </a:r>
            <a:r>
              <a:rPr lang="fr-FR" sz="2800" dirty="0" smtClean="0"/>
              <a:t> </a:t>
            </a:r>
            <a:r>
              <a:rPr lang="fr-FR" sz="2800" dirty="0" err="1" smtClean="0"/>
              <a:t>değildir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Pahalıdır</a:t>
            </a:r>
            <a:r>
              <a:rPr lang="fr-FR" sz="2800" dirty="0" smtClean="0"/>
              <a:t>.</a:t>
            </a:r>
          </a:p>
          <a:p>
            <a:r>
              <a:rPr lang="fr-FR" sz="2800" dirty="0" err="1" smtClean="0"/>
              <a:t>Günde</a:t>
            </a:r>
            <a:r>
              <a:rPr lang="fr-FR" sz="2800" dirty="0" smtClean="0"/>
              <a:t> </a:t>
            </a:r>
            <a:r>
              <a:rPr lang="fr-FR" sz="2800" dirty="0" err="1" smtClean="0"/>
              <a:t>sadece</a:t>
            </a:r>
            <a:r>
              <a:rPr lang="fr-FR" sz="2800" dirty="0" smtClean="0"/>
              <a:t> </a:t>
            </a:r>
            <a:r>
              <a:rPr lang="fr-FR" sz="2800" dirty="0" err="1" smtClean="0"/>
              <a:t>iki</a:t>
            </a:r>
            <a:r>
              <a:rPr lang="fr-FR" sz="2800" dirty="0" smtClean="0"/>
              <a:t> </a:t>
            </a:r>
            <a:r>
              <a:rPr lang="fr-FR" sz="2800" dirty="0" err="1" smtClean="0"/>
              <a:t>kere</a:t>
            </a:r>
            <a:r>
              <a:rPr lang="fr-FR" sz="2800" dirty="0" smtClean="0"/>
              <a:t> </a:t>
            </a:r>
            <a:r>
              <a:rPr lang="fr-FR" sz="2800" dirty="0" err="1" smtClean="0"/>
              <a:t>olur</a:t>
            </a:r>
            <a:r>
              <a:rPr lang="fr-FR" sz="2800" dirty="0" smtClean="0"/>
              <a:t>.</a:t>
            </a:r>
          </a:p>
        </p:txBody>
      </p:sp>
      <p:sp>
        <p:nvSpPr>
          <p:cNvPr id="7" name="Émoticône 6"/>
          <p:cNvSpPr/>
          <p:nvPr/>
        </p:nvSpPr>
        <p:spPr>
          <a:xfrm>
            <a:off x="1547664" y="4651915"/>
            <a:ext cx="1368483" cy="1368152"/>
          </a:xfrm>
          <a:prstGeom prst="smileyFac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24127" y="4653030"/>
            <a:ext cx="1512168" cy="1368152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5617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7458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014363" y="5517232"/>
            <a:ext cx="931697" cy="287926"/>
          </a:xfrm>
          <a:custGeom>
            <a:avLst/>
            <a:gdLst>
              <a:gd name="connsiteX0" fmla="*/ 0 w 931697"/>
              <a:gd name="connsiteY0" fmla="*/ 287926 h 287926"/>
              <a:gd name="connsiteX1" fmla="*/ 440267 w 931697"/>
              <a:gd name="connsiteY1" fmla="*/ 59 h 287926"/>
              <a:gd name="connsiteX2" fmla="*/ 897467 w 931697"/>
              <a:gd name="connsiteY2" fmla="*/ 262526 h 287926"/>
              <a:gd name="connsiteX3" fmla="*/ 863600 w 931697"/>
              <a:gd name="connsiteY3" fmla="*/ 254059 h 2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697" h="287926">
                <a:moveTo>
                  <a:pt x="0" y="287926"/>
                </a:moveTo>
                <a:cubicBezTo>
                  <a:pt x="145344" y="146109"/>
                  <a:pt x="290689" y="4292"/>
                  <a:pt x="440267" y="59"/>
                </a:cubicBezTo>
                <a:cubicBezTo>
                  <a:pt x="589845" y="-4174"/>
                  <a:pt x="826912" y="220193"/>
                  <a:pt x="897467" y="262526"/>
                </a:cubicBezTo>
                <a:cubicBezTo>
                  <a:pt x="968022" y="304859"/>
                  <a:pt x="915811" y="279459"/>
                  <a:pt x="863600" y="254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3754760" cy="101845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AVANTAJLARI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16200000" flipV="1">
            <a:off x="4716016" y="1556792"/>
            <a:ext cx="216024" cy="720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579296" cy="141277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          DALGA ENERJİSİ </a:t>
            </a:r>
            <a:b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fr-FR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1842658"/>
            <a:ext cx="4561508" cy="3961323"/>
          </a:xfrm>
        </p:spPr>
      </p:pic>
      <p:sp>
        <p:nvSpPr>
          <p:cNvPr id="5" name="Ellipse 4"/>
          <p:cNvSpPr/>
          <p:nvPr/>
        </p:nvSpPr>
        <p:spPr>
          <a:xfrm>
            <a:off x="5358344" y="1196752"/>
            <a:ext cx="2900848" cy="24482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Deniz</a:t>
            </a:r>
            <a:r>
              <a:rPr lang="fr-FR" dirty="0" smtClean="0"/>
              <a:t> </a:t>
            </a:r>
            <a:r>
              <a:rPr lang="fr-FR" dirty="0" err="1" smtClean="0"/>
              <a:t>dalgalarından</a:t>
            </a:r>
            <a:r>
              <a:rPr lang="fr-FR" dirty="0" smtClean="0"/>
              <a:t> </a:t>
            </a:r>
            <a:r>
              <a:rPr lang="fr-FR" dirty="0" err="1" smtClean="0"/>
              <a:t>elektrik</a:t>
            </a:r>
            <a:r>
              <a:rPr lang="fr-FR" dirty="0" smtClean="0"/>
              <a:t> </a:t>
            </a:r>
            <a:r>
              <a:rPr lang="fr-FR" dirty="0" err="1" smtClean="0"/>
              <a:t>üreten</a:t>
            </a:r>
            <a:r>
              <a:rPr lang="fr-FR" dirty="0" smtClean="0"/>
              <a:t> </a:t>
            </a:r>
            <a:r>
              <a:rPr lang="fr-FR" dirty="0" err="1" smtClean="0"/>
              <a:t>enerjidir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5358344" y="3823319"/>
            <a:ext cx="2883680" cy="24208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Dalga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enerjisi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üretmek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istiyorsanız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hırçın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denizlere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okyanuslara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ihtiyacınız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vardır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3923928" y="1268760"/>
            <a:ext cx="4896544" cy="49685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274320" anchor="ctr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Enerji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dalga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gücü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ile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üretilir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Rüzgar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türbinlere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zarar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verdiğinden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çok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yaygın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değildir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l"/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Yeterli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enerjiyi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üretmek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için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büyük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dalgalara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ihtiyaç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vardır</a:t>
            </a:r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240360" cy="4968552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17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858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AVANTAJLARI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6858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DEZAVANTAJLARI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38600" cy="2736304"/>
          </a:xfrm>
        </p:spPr>
        <p:txBody>
          <a:bodyPr>
            <a:noAutofit/>
          </a:bodyPr>
          <a:lstStyle/>
          <a:p>
            <a:pPr lvl="1"/>
            <a:r>
              <a:rPr lang="fr-FR" sz="3200" dirty="0" err="1" smtClean="0"/>
              <a:t>Çevre</a:t>
            </a:r>
            <a:r>
              <a:rPr lang="fr-FR" sz="3200" dirty="0" smtClean="0"/>
              <a:t> </a:t>
            </a:r>
            <a:r>
              <a:rPr lang="fr-FR" sz="3200" dirty="0" err="1" smtClean="0"/>
              <a:t>dostudur</a:t>
            </a:r>
            <a:r>
              <a:rPr lang="fr-FR" sz="3200" dirty="0" smtClean="0"/>
              <a:t>.</a:t>
            </a:r>
          </a:p>
          <a:p>
            <a:pPr lvl="1"/>
            <a:r>
              <a:rPr lang="fr-FR" sz="3200" dirty="0" err="1" smtClean="0"/>
              <a:t>Kolay</a:t>
            </a:r>
            <a:r>
              <a:rPr lang="fr-FR" sz="3200" dirty="0" smtClean="0"/>
              <a:t> </a:t>
            </a:r>
            <a:r>
              <a:rPr lang="fr-FR" sz="3200" dirty="0" err="1" smtClean="0"/>
              <a:t>bulunabilir</a:t>
            </a:r>
            <a:r>
              <a:rPr lang="fr-FR" sz="3200" dirty="0" smtClean="0"/>
              <a:t>.</a:t>
            </a:r>
          </a:p>
          <a:p>
            <a:pPr lvl="1"/>
            <a:r>
              <a:rPr lang="fr-FR" sz="3200" dirty="0" err="1" smtClean="0"/>
              <a:t>Karaya</a:t>
            </a:r>
            <a:r>
              <a:rPr lang="fr-FR" sz="3200" dirty="0" smtClean="0"/>
              <a:t> </a:t>
            </a:r>
            <a:r>
              <a:rPr lang="fr-FR" sz="3200" dirty="0" err="1" smtClean="0"/>
              <a:t>zarar</a:t>
            </a:r>
            <a:r>
              <a:rPr lang="fr-FR" sz="3200" dirty="0" smtClean="0"/>
              <a:t> </a:t>
            </a:r>
            <a:r>
              <a:rPr lang="fr-FR" sz="3200" dirty="0" err="1" smtClean="0"/>
              <a:t>vermez</a:t>
            </a:r>
            <a:r>
              <a:rPr lang="fr-FR" sz="3200" dirty="0" smtClean="0"/>
              <a:t>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1268760"/>
            <a:ext cx="4038600" cy="4903440"/>
          </a:xfrm>
        </p:spPr>
        <p:txBody>
          <a:bodyPr>
            <a:noAutofit/>
          </a:bodyPr>
          <a:lstStyle/>
          <a:p>
            <a:r>
              <a:rPr lang="fr-FR" sz="3100" dirty="0" err="1" smtClean="0"/>
              <a:t>Her</a:t>
            </a:r>
            <a:r>
              <a:rPr lang="fr-FR" sz="3100" dirty="0" smtClean="0"/>
              <a:t> </a:t>
            </a:r>
            <a:r>
              <a:rPr lang="fr-FR" sz="3100" dirty="0" err="1" smtClean="0"/>
              <a:t>yerde</a:t>
            </a:r>
            <a:r>
              <a:rPr lang="fr-FR" sz="3100" dirty="0" smtClean="0"/>
              <a:t> </a:t>
            </a:r>
            <a:r>
              <a:rPr lang="fr-FR" sz="3100" dirty="0" err="1" smtClean="0"/>
              <a:t>kullanılmaz</a:t>
            </a:r>
            <a:r>
              <a:rPr lang="fr-FR" sz="3100" dirty="0" smtClean="0"/>
              <a:t>.</a:t>
            </a:r>
          </a:p>
          <a:p>
            <a:r>
              <a:rPr lang="fr-FR" sz="3100" dirty="0" err="1" smtClean="0"/>
              <a:t>Deniz</a:t>
            </a:r>
            <a:r>
              <a:rPr lang="fr-FR" sz="3100" dirty="0" smtClean="0"/>
              <a:t> </a:t>
            </a:r>
            <a:r>
              <a:rPr lang="fr-FR" sz="3100" dirty="0" err="1" smtClean="0"/>
              <a:t>ekosistemini</a:t>
            </a:r>
            <a:r>
              <a:rPr lang="fr-FR" sz="3100" dirty="0" smtClean="0"/>
              <a:t> </a:t>
            </a:r>
            <a:r>
              <a:rPr lang="fr-FR" sz="3100" dirty="0" err="1" smtClean="0"/>
              <a:t>kötü</a:t>
            </a:r>
            <a:r>
              <a:rPr lang="fr-FR" sz="3100" dirty="0" smtClean="0"/>
              <a:t> </a:t>
            </a:r>
            <a:r>
              <a:rPr lang="fr-FR" sz="3100" dirty="0" err="1" smtClean="0"/>
              <a:t>etkiler</a:t>
            </a:r>
            <a:r>
              <a:rPr lang="fr-FR" sz="3100" dirty="0" smtClean="0"/>
              <a:t>.</a:t>
            </a:r>
          </a:p>
          <a:p>
            <a:r>
              <a:rPr lang="fr-FR" sz="3100" dirty="0" err="1" smtClean="0"/>
              <a:t>Gürültü</a:t>
            </a:r>
            <a:r>
              <a:rPr lang="fr-FR" sz="3100" dirty="0" smtClean="0"/>
              <a:t> </a:t>
            </a:r>
            <a:r>
              <a:rPr lang="fr-FR" sz="3100" dirty="0" err="1" smtClean="0"/>
              <a:t>ve</a:t>
            </a:r>
            <a:r>
              <a:rPr lang="fr-FR" sz="3100" dirty="0" smtClean="0"/>
              <a:t> </a:t>
            </a:r>
            <a:r>
              <a:rPr lang="fr-FR" sz="3100" dirty="0" err="1" smtClean="0"/>
              <a:t>görsel</a:t>
            </a:r>
            <a:r>
              <a:rPr lang="fr-FR" sz="3100" dirty="0" smtClean="0"/>
              <a:t> </a:t>
            </a:r>
            <a:r>
              <a:rPr lang="fr-FR" sz="3100" dirty="0" err="1" smtClean="0"/>
              <a:t>kirliliğe</a:t>
            </a:r>
            <a:r>
              <a:rPr lang="fr-FR" sz="3100" dirty="0" smtClean="0"/>
              <a:t> </a:t>
            </a:r>
            <a:r>
              <a:rPr lang="fr-FR" sz="3100" dirty="0" err="1" smtClean="0"/>
              <a:t>neden</a:t>
            </a:r>
            <a:r>
              <a:rPr lang="fr-FR" sz="3100" dirty="0" smtClean="0"/>
              <a:t> </a:t>
            </a:r>
            <a:r>
              <a:rPr lang="fr-FR" sz="3100" dirty="0" err="1" smtClean="0"/>
              <a:t>olur</a:t>
            </a:r>
            <a:r>
              <a:rPr lang="fr-FR" sz="3100" dirty="0" smtClean="0"/>
              <a:t>.</a:t>
            </a:r>
          </a:p>
        </p:txBody>
      </p:sp>
      <p:sp>
        <p:nvSpPr>
          <p:cNvPr id="7" name="Émoticône 6"/>
          <p:cNvSpPr/>
          <p:nvPr/>
        </p:nvSpPr>
        <p:spPr>
          <a:xfrm>
            <a:off x="1547664" y="4651915"/>
            <a:ext cx="1368483" cy="1368152"/>
          </a:xfrm>
          <a:prstGeom prst="smileyFac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24127" y="4653030"/>
            <a:ext cx="1512168" cy="1368152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5617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74585" y="4970873"/>
            <a:ext cx="216024" cy="216024"/>
          </a:xfrm>
          <a:prstGeom prst="ellipse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6014363" y="5517232"/>
            <a:ext cx="931697" cy="287926"/>
          </a:xfrm>
          <a:custGeom>
            <a:avLst/>
            <a:gdLst>
              <a:gd name="connsiteX0" fmla="*/ 0 w 931697"/>
              <a:gd name="connsiteY0" fmla="*/ 287926 h 287926"/>
              <a:gd name="connsiteX1" fmla="*/ 440267 w 931697"/>
              <a:gd name="connsiteY1" fmla="*/ 59 h 287926"/>
              <a:gd name="connsiteX2" fmla="*/ 897467 w 931697"/>
              <a:gd name="connsiteY2" fmla="*/ 262526 h 287926"/>
              <a:gd name="connsiteX3" fmla="*/ 863600 w 931697"/>
              <a:gd name="connsiteY3" fmla="*/ 254059 h 28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697" h="287926">
                <a:moveTo>
                  <a:pt x="0" y="287926"/>
                </a:moveTo>
                <a:cubicBezTo>
                  <a:pt x="145344" y="146109"/>
                  <a:pt x="290689" y="4292"/>
                  <a:pt x="440267" y="59"/>
                </a:cubicBezTo>
                <a:cubicBezTo>
                  <a:pt x="589845" y="-4174"/>
                  <a:pt x="826912" y="220193"/>
                  <a:pt x="897467" y="262526"/>
                </a:cubicBezTo>
                <a:cubicBezTo>
                  <a:pt x="968022" y="304859"/>
                  <a:pt x="915811" y="279459"/>
                  <a:pt x="863600" y="2540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</a:rPr>
              <a:t>DALGA ENERJİSİ |GELGİT ENERJİSİ</a:t>
            </a:r>
            <a:r>
              <a:rPr lang="fr-FR" sz="36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78" y="1219200"/>
            <a:ext cx="7066243" cy="4937125"/>
          </a:xfrm>
        </p:spPr>
      </p:pic>
    </p:spTree>
    <p:extLst>
      <p:ext uri="{BB962C8B-B14F-4D97-AF65-F5344CB8AC3E}">
        <p14:creationId xmlns:p14="http://schemas.microsoft.com/office/powerpoint/2010/main" val="29160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644</TotalTime>
  <Words>165</Words>
  <Application>Microsoft Office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Bookman Old Style</vt:lpstr>
      <vt:lpstr>Calibri</vt:lpstr>
      <vt:lpstr>Gill Sans MT</vt:lpstr>
      <vt:lpstr>Wingdings</vt:lpstr>
      <vt:lpstr>Wingdings 3</vt:lpstr>
      <vt:lpstr>Origine</vt:lpstr>
      <vt:lpstr>DENİZDEKİ YENİLENEBİLİR       ENERJİ KAYNAKLARI </vt:lpstr>
      <vt:lpstr>Yenilenebilir enerji nedir?</vt:lpstr>
      <vt:lpstr>GELGİT ENERJİSİ</vt:lpstr>
      <vt:lpstr>TÜRBİN</vt:lpstr>
      <vt:lpstr>PowerPoint Presentation</vt:lpstr>
      <vt:lpstr>          DALGA ENERJİSİ  </vt:lpstr>
      <vt:lpstr>PowerPoint Presentation</vt:lpstr>
      <vt:lpstr>PowerPoint Presentation</vt:lpstr>
      <vt:lpstr>DALGA ENERJİSİ |GELGİT ENERJİSİ </vt:lpstr>
      <vt:lpstr>Gracias, Merci, Danke,Teşekkürler.</vt:lpstr>
    </vt:vector>
  </TitlesOfParts>
  <Company>SAINT GABRIEL - SAINT MICHEL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Charrier Lauriane</dc:creator>
  <cp:lastModifiedBy>murat</cp:lastModifiedBy>
  <cp:revision>35</cp:revision>
  <dcterms:created xsi:type="dcterms:W3CDTF">2016-11-17T09:17:23Z</dcterms:created>
  <dcterms:modified xsi:type="dcterms:W3CDTF">2016-12-12T20:04:48Z</dcterms:modified>
</cp:coreProperties>
</file>