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0080625" cy="7559675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620" y="9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s-ES" sz="14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s-ES" sz="14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s-ES" sz="14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08A70FB1-96A6-4059-A33F-7D7FABE11A3F}" type="slidenum">
              <a:t>‹N°›</a:t>
            </a:fld>
            <a:endParaRPr lang="es-ES" sz="14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92528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B13F6B6-9A23-4955-A907-1078DF265486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6455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s-ES" sz="2000" b="0" i="0" u="none" strike="noStrike" kern="1200">
        <a:ln>
          <a:noFill/>
        </a:ln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s-ES" sz="2810"/>
          </a:p>
        </p:txBody>
      </p:sp>
    </p:spTree>
    <p:extLst>
      <p:ext uri="{BB962C8B-B14F-4D97-AF65-F5344CB8AC3E}">
        <p14:creationId xmlns:p14="http://schemas.microsoft.com/office/powerpoint/2010/main" val="3894202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4869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9619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3096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72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9768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1259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9156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551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2877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9611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3955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4313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27C7BAD-181B-470F-B23B-87483A0BD924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461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C7ED18-D9FA-47DC-AAF0-337E1D059B5E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008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302723-7EF2-4CB0-BAA3-A7CBDD1F261D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94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D278F29-ED9D-40F0-848C-D209415623A1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01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3434606-49C4-4DEC-8E6E-BADB8EC10AA6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119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17E144B-F141-4F60-804A-074440C51034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824038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4925" y="1824038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DDC899-EF71-4E30-9044-E95F8C1CC0A9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079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85F370A-E8FC-4446-A2B4-BEF2C3CED0F3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526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E37E08-6C11-4A3A-9EA9-E87F4D387296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090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9E120A-28B5-4D0F-A241-F6E82918216B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33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793E781-8FF9-4726-9FB3-6C5C84787281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83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F45EAF-0243-4DF9-B075-A5A71BFBF142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69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9811100-0F5D-4F18-8BA5-1C1D72E03C95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16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801D0C-4234-4ED3-80BA-718CBC222191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05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8850" y="287338"/>
            <a:ext cx="2266950" cy="592137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287338"/>
            <a:ext cx="6653212" cy="592137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39E5FCA-0E44-46FB-97C6-9F0F812E2AE9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408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AA75B9D-47E7-4B43-96AA-D70E73C86B3A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919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9FA06F-B013-4CC3-B37B-BB4B0BA55BFA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128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DECEAE-F35A-4C21-8A8B-4572AA9A59B5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378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4AB691-10A8-4AC7-83F8-D03ADEC0CD59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07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E1F3D45-9AB2-4219-9420-8914780A3333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22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3602C4C-93F6-403F-B825-6C292917EC6F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1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BFB5572-8BB1-402E-BC9C-F8C86F58D58F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40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384685A-117E-4A32-8B41-5C62FF99714A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08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DC474B-B049-4946-B7DF-D79F8AE83C4D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10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66F446-E74D-4A8F-B87F-24B0A2B09C68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51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41FF4AB-1B10-48AA-87AC-F81BCCBEDBCB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953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5BEB5D9-536E-49E3-A6F1-9CE2C3DB5E2B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51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87031CF-FE1C-43A5-94DB-A60EA4A7B37D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78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DEAFFA-FF97-4481-AA74-A0FF75A8F9DC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982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6CCAEF-DE83-4CE0-AC76-01A54222D3F4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001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84019B1-0FBC-46D9-9A74-7E804C105CE1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669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A6DC565-F646-42A2-A534-CE5103D7D9C7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67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590F23-1A69-47E1-8FCD-43B1FEB413DD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55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BA169B7-79A2-4008-B539-31C2B6C2301A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953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3F7BC42-D625-4086-9E61-716223E62C30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05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DD7D450-9F11-4DC3-96D8-793698368492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185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626F5F-DE72-4F9A-8246-13A7B2C21ADB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5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E6EB7F1-58B6-4886-8D61-FB64C1EE6964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91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16F376-03B5-49EC-83D8-B84CA1D69B45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676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C06A90-6878-4148-A3D1-8F970537E65F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15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EC53124-BDA4-472C-8E49-3C5B5760107C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78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42209A8-ADBD-42A9-A337-09C435AD2DA2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8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13E4024-3930-465E-8FE0-53478BA9F780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994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285CD03-6821-459F-9619-619893A40673}" type="slidenum"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50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s-ES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s-ES" sz="32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s-ES" sz="32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s-ES" sz="28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s-ES" sz="24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085C7CA3-DF6A-4636-9911-FCEEBF0B5D14}" type="slidenum">
              <a:t>‹N°›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es-ES" sz="4400" b="0" i="0" u="none" strike="noStrike" kern="1200">
          <a:ln>
            <a:noFill/>
          </a:ln>
          <a:latin typeface="Liberation Sans" pitchFamily="18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es-ES" sz="3200" b="0" i="0" u="none" strike="noStrike" kern="1200">
          <a:ln>
            <a:noFill/>
          </a:ln>
          <a:latin typeface="Liberation Sans" pitchFamily="18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503999" y="288000"/>
            <a:ext cx="7020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s-ES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03999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528"/>
              </a:spcAft>
              <a:buSzPct val="45000"/>
              <a:buFont typeface="StarSymbol"/>
              <a:buNone/>
              <a:defRPr lang="es-ES" sz="347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528"/>
              </a:spcAft>
              <a:buSzPct val="45000"/>
              <a:buFont typeface="StarSymbol"/>
              <a:buChar char="●"/>
              <a:defRPr lang="es-ES" sz="347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225"/>
              </a:spcAft>
              <a:buSzPct val="75000"/>
              <a:buFont typeface="StarSymbol"/>
              <a:buChar char="–"/>
              <a:defRPr lang="es-ES" sz="304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916"/>
              </a:spcAft>
              <a:buSzPct val="45000"/>
              <a:buFont typeface="StarSymbol"/>
              <a:buChar char="●"/>
              <a:defRPr lang="es-ES" sz="260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609"/>
              </a:spcAft>
              <a:buSzPct val="75000"/>
              <a:buFont typeface="StarSymbol"/>
              <a:buChar char="–"/>
              <a:defRPr lang="es-ES" sz="217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303"/>
              </a:spcAft>
              <a:buSzPct val="45000"/>
              <a:buFont typeface="StarSymbol"/>
              <a:buChar char="●"/>
              <a:defRPr lang="es-ES" sz="217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303"/>
              </a:spcAft>
              <a:buSzPct val="45000"/>
              <a:buFont typeface="StarSymbol"/>
              <a:buChar char="●"/>
              <a:defRPr lang="es-ES" sz="217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303"/>
              </a:spcAft>
              <a:buSzPct val="45000"/>
              <a:buFont typeface="StarSymbol"/>
              <a:buChar char="●"/>
              <a:defRPr lang="es-ES" sz="217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303"/>
              </a:spcAft>
              <a:buSzPct val="45000"/>
              <a:buFont typeface="StarSymbol"/>
              <a:buChar char="●"/>
              <a:defRPr lang="es-ES" sz="217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303"/>
              </a:spcAft>
              <a:buSzPct val="45000"/>
              <a:buFont typeface="StarSymbol"/>
              <a:buChar char="●"/>
              <a:defRPr lang="es-ES" sz="2170" b="0" i="0" u="none" strike="noStrike" kern="1200">
                <a:ln>
                  <a:noFill/>
                </a:ln>
                <a:latin typeface="Liberation Sans" pitchFamily="34"/>
                <a:ea typeface="Droid Sans Fallback" pitchFamily="2"/>
                <a:cs typeface="Lohit Hindi" pitchFamily="2"/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503999" y="6886440"/>
            <a:ext cx="2348280" cy="5209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3447000" y="6886440"/>
            <a:ext cx="3195000" cy="5209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7227000" y="6886440"/>
            <a:ext cx="2348280" cy="5209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27483801-122E-4147-AC8A-BCE713085922}" type="slidenum">
              <a:t>‹N°›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0">
        <a:tabLst/>
        <a:defRPr lang="es-ES" sz="4760" b="0" i="0" u="none" strike="noStrike" kern="1200">
          <a:ln>
            <a:noFill/>
          </a:ln>
          <a:latin typeface="Liberation Sans" pitchFamily="34"/>
        </a:defRPr>
      </a:lvl1pPr>
    </p:titleStyle>
    <p:bodyStyle>
      <a:lvl1pPr marL="0" marR="0" indent="0" rtl="0" hangingPunct="0">
        <a:spcBef>
          <a:spcPts val="0"/>
        </a:spcBef>
        <a:spcAft>
          <a:spcPts val="1528"/>
        </a:spcAft>
        <a:tabLst/>
        <a:defRPr lang="es-ES" sz="3470" b="0" i="0" u="none" strike="noStrike" kern="1200">
          <a:ln>
            <a:noFill/>
          </a:ln>
          <a:latin typeface="Liberation Sans" pitchFamily="34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s-ES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s-ES" sz="32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s-ES" sz="32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s-ES" sz="28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s-ES" sz="24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34AD7329-2E27-4152-8697-763BBBCF3D7D}" type="slidenum">
              <a:t>‹N°›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es-ES" sz="4400" b="0" i="0" u="none" strike="noStrike" kern="1200">
          <a:ln>
            <a:noFill/>
          </a:ln>
          <a:latin typeface="Liberation Sans" pitchFamily="18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es-ES" sz="3200" b="0" i="0" u="none" strike="noStrike" kern="1200">
          <a:ln>
            <a:noFill/>
          </a:ln>
          <a:latin typeface="Liberation Sans" pitchFamily="18"/>
        </a:defRPr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s-ES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s-ES" sz="32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s-ES" sz="32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s-ES" sz="28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s-ES" sz="24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B03D57B8-6120-4163-B3D5-8E07874FB92D}" type="slidenum">
              <a:t>‹N°›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es-ES" sz="4400" b="0" i="0" u="none" strike="noStrike" kern="1200">
          <a:ln>
            <a:noFill/>
          </a:ln>
          <a:latin typeface="Liberation Sans" pitchFamily="18"/>
        </a:defRPr>
      </a:lvl1pPr>
    </p:titleStyle>
    <p:bodyStyle>
      <a:lvl1pPr marL="0" marR="0" indent="0" rtl="0" hangingPunct="0">
        <a:spcBef>
          <a:spcPts val="0"/>
        </a:spcBef>
        <a:spcAft>
          <a:spcPts val="1417"/>
        </a:spcAft>
        <a:tabLst/>
        <a:defRPr lang="es-ES" sz="3200" b="0" i="0" u="none" strike="noStrike" kern="1200">
          <a:ln>
            <a:noFill/>
          </a:ln>
          <a:latin typeface="Liberation Sans" pitchFamily="18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5853" t="31447" r="6084" b="35212"/>
          <a:stretch>
            <a:fillRect/>
          </a:stretch>
        </p:blipFill>
        <p:spPr>
          <a:xfrm>
            <a:off x="0" y="-1080"/>
            <a:ext cx="5112000" cy="316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9395" b="33221"/>
          <a:stretch>
            <a:fillRect/>
          </a:stretch>
        </p:blipFill>
        <p:spPr>
          <a:xfrm>
            <a:off x="5112000" y="0"/>
            <a:ext cx="4968000" cy="31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29519" b="33334"/>
          <a:stretch>
            <a:fillRect/>
          </a:stretch>
        </p:blipFill>
        <p:spPr>
          <a:xfrm>
            <a:off x="0" y="4720320"/>
            <a:ext cx="5400000" cy="283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423" t="30475" b="35229"/>
          <a:stretch>
            <a:fillRect/>
          </a:stretch>
        </p:blipFill>
        <p:spPr>
          <a:xfrm>
            <a:off x="5112000" y="4896000"/>
            <a:ext cx="4971960" cy="26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0" y="3168000"/>
            <a:ext cx="10079640" cy="17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821" t="9999" r="1071" b="11428"/>
          <a:stretch>
            <a:fillRect/>
          </a:stretch>
        </p:blipFill>
        <p:spPr>
          <a:xfrm>
            <a:off x="-72000" y="0"/>
            <a:ext cx="10152000" cy="75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332360" y="72000"/>
            <a:ext cx="1973880" cy="17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2383199" y="759240"/>
            <a:ext cx="137880" cy="120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2073240" y="759240"/>
            <a:ext cx="137520" cy="120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2073240" y="699120"/>
            <a:ext cx="516960" cy="482400"/>
          </a:xfrm>
          <a:custGeom>
            <a:avLst>
              <a:gd name="f0" fmla="val 7560000"/>
              <a:gd name="f1" fmla="val 10352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val 10800"/>
              <a:gd name="f11" fmla="val 21599999"/>
              <a:gd name="f12" fmla="min 0 21600"/>
              <a:gd name="f13" fmla="max 0 21600"/>
              <a:gd name="f14" fmla="*/ f9 1 2"/>
              <a:gd name="f15" fmla="*/ f6 1 21600"/>
              <a:gd name="f16" fmla="*/ f7 1 21600"/>
              <a:gd name="f17" fmla="*/ f9 1 180"/>
              <a:gd name="f18" fmla="pin 0 f1 10800"/>
              <a:gd name="f19" fmla="pin 0 f0 21599999"/>
              <a:gd name="f20" fmla="+- f13 0 f12"/>
              <a:gd name="f21" fmla="+- 10800 0 f18"/>
              <a:gd name="f22" fmla="+- 10800 f18 0"/>
              <a:gd name="f23" fmla="+- 0 0 f19"/>
              <a:gd name="f24" fmla="*/ f18 f18 1"/>
              <a:gd name="f25" fmla="*/ f20 1 2"/>
              <a:gd name="f26" fmla="+- f23 f4 0"/>
              <a:gd name="f27" fmla="+- f12 f25 0"/>
              <a:gd name="f28" fmla="*/ f25 f25 1"/>
              <a:gd name="f29" fmla="min f21 f22"/>
              <a:gd name="f30" fmla="max f21 f22"/>
              <a:gd name="f31" fmla="*/ f26 f5 1"/>
              <a:gd name="f32" fmla="+- f30 0 f29"/>
              <a:gd name="f33" fmla="*/ f31 1 f3"/>
              <a:gd name="f34" fmla="*/ f32 1 2"/>
              <a:gd name="f35" fmla="+- 0 0 f33"/>
              <a:gd name="f36" fmla="+- f29 f34 0"/>
              <a:gd name="f37" fmla="*/ f34 f34 1"/>
              <a:gd name="f38" fmla="val f35"/>
              <a:gd name="f39" fmla="*/ f38 f17 1"/>
              <a:gd name="f40" fmla="*/ f38 f9 1"/>
              <a:gd name="f41" fmla="+- 0 0 f39"/>
              <a:gd name="f42" fmla="*/ f40 1 f5"/>
              <a:gd name="f43" fmla="*/ f41 f3 1"/>
              <a:gd name="f44" fmla="+- 0 0 f42"/>
              <a:gd name="f45" fmla="*/ f43 1 f9"/>
              <a:gd name="f46" fmla="+- f44 f9 0"/>
              <a:gd name="f47" fmla="+- f45 0 f4"/>
              <a:gd name="f48" fmla="+- f46 f14 0"/>
              <a:gd name="f49" fmla="sin 1 f47"/>
              <a:gd name="f50" fmla="cos 1 f47"/>
              <a:gd name="f51" fmla="+- 0 0 f48"/>
              <a:gd name="f52" fmla="+- 0 0 f49"/>
              <a:gd name="f53" fmla="+- 0 0 f50"/>
              <a:gd name="f54" fmla="*/ f51 f3 1"/>
              <a:gd name="f55" fmla="*/ 10800 f52 1"/>
              <a:gd name="f56" fmla="*/ 10800 f53 1"/>
              <a:gd name="f57" fmla="*/ f54 1 f9"/>
              <a:gd name="f58" fmla="+- f55 10800 0"/>
              <a:gd name="f59" fmla="+- f56 10800 0"/>
              <a:gd name="f60" fmla="+- f57 0 f4"/>
              <a:gd name="f61" fmla="+- 21600 0 f58"/>
              <a:gd name="f62" fmla="cos 1 f60"/>
              <a:gd name="f63" fmla="sin 1 f60"/>
              <a:gd name="f64" fmla="+- f59 0 f27"/>
              <a:gd name="f65" fmla="+- f58 0 f27"/>
              <a:gd name="f66" fmla="+- f58 0 f36"/>
              <a:gd name="f67" fmla="+- f59 0 f36"/>
              <a:gd name="f68" fmla="+- 0 0 f62"/>
              <a:gd name="f69" fmla="+- 0 0 f63"/>
              <a:gd name="f70" fmla="+- f61 0 f27"/>
              <a:gd name="f71" fmla="at2 f65 f64"/>
              <a:gd name="f72" fmla="+- f61 0 f36"/>
              <a:gd name="f73" fmla="at2 f66 f67"/>
              <a:gd name="f74" fmla="*/ f18 f68 1"/>
              <a:gd name="f75" fmla="*/ f18 f69 1"/>
              <a:gd name="f76" fmla="at2 f70 f64"/>
              <a:gd name="f77" fmla="+- f71 f4 0"/>
              <a:gd name="f78" fmla="+- f73 f4 0"/>
              <a:gd name="f79" fmla="at2 f72 f67"/>
              <a:gd name="f80" fmla="*/ f74 f74 1"/>
              <a:gd name="f81" fmla="*/ f75 f75 1"/>
              <a:gd name="f82" fmla="+- f76 f4 0"/>
              <a:gd name="f83" fmla="*/ f77 f9 1"/>
              <a:gd name="f84" fmla="*/ f78 f9 1"/>
              <a:gd name="f85" fmla="+- f79 f4 0"/>
              <a:gd name="f86" fmla="+- f80 f81 0"/>
              <a:gd name="f87" fmla="*/ f82 f9 1"/>
              <a:gd name="f88" fmla="*/ f83 1 f3"/>
              <a:gd name="f89" fmla="*/ f84 1 f3"/>
              <a:gd name="f90" fmla="*/ f85 f9 1"/>
              <a:gd name="f91" fmla="sqrt f86"/>
              <a:gd name="f92" fmla="*/ f87 1 f3"/>
              <a:gd name="f93" fmla="+- 0 0 f88"/>
              <a:gd name="f94" fmla="+- 0 0 f89"/>
              <a:gd name="f95" fmla="*/ f90 1 f3"/>
              <a:gd name="f96" fmla="*/ f24 1 f91"/>
              <a:gd name="f97" fmla="+- 0 0 f92"/>
              <a:gd name="f98" fmla="+- 0 0 f93"/>
              <a:gd name="f99" fmla="+- 0 0 f95"/>
              <a:gd name="f100" fmla="+- 0 0 f94"/>
              <a:gd name="f101" fmla="*/ f68 f96 1"/>
              <a:gd name="f102" fmla="*/ f69 f96 1"/>
              <a:gd name="f103" fmla="+- 0 0 f97"/>
              <a:gd name="f104" fmla="*/ f98 f3 1"/>
              <a:gd name="f105" fmla="*/ f100 f3 1"/>
              <a:gd name="f106" fmla="+- 0 0 f99"/>
              <a:gd name="f107" fmla="+- 10800 0 f101"/>
              <a:gd name="f108" fmla="+- 10800 0 f102"/>
              <a:gd name="f109" fmla="*/ f103 f3 1"/>
              <a:gd name="f110" fmla="*/ f104 1 f9"/>
              <a:gd name="f111" fmla="*/ f105 1 f9"/>
              <a:gd name="f112" fmla="*/ f106 f3 1"/>
              <a:gd name="f113" fmla="*/ f107 f15 1"/>
              <a:gd name="f114" fmla="*/ f108 f16 1"/>
              <a:gd name="f115" fmla="*/ f109 1 f9"/>
              <a:gd name="f116" fmla="+- f110 0 f4"/>
              <a:gd name="f117" fmla="+- f111 0 f4"/>
              <a:gd name="f118" fmla="*/ f112 1 f9"/>
              <a:gd name="f119" fmla="+- f115 0 f4"/>
              <a:gd name="f120" fmla="cos 1 f117"/>
              <a:gd name="f121" fmla="sin 1 f117"/>
              <a:gd name="f122" fmla="+- f118 0 f4"/>
              <a:gd name="f123" fmla="cos 1 f119"/>
              <a:gd name="f124" fmla="sin 1 f119"/>
              <a:gd name="f125" fmla="+- f116 0 f119"/>
              <a:gd name="f126" fmla="+- 0 0 f120"/>
              <a:gd name="f127" fmla="+- 0 0 f121"/>
              <a:gd name="f128" fmla="+- f122 0 f117"/>
              <a:gd name="f129" fmla="+- 0 0 f123"/>
              <a:gd name="f130" fmla="+- 0 0 f124"/>
              <a:gd name="f131" fmla="+- f125 0 f2"/>
              <a:gd name="f132" fmla="*/ f34 f126 1"/>
              <a:gd name="f133" fmla="*/ f34 f127 1"/>
              <a:gd name="f134" fmla="+- f128 f2 0"/>
              <a:gd name="f135" fmla="*/ f25 f129 1"/>
              <a:gd name="f136" fmla="*/ f25 f130 1"/>
              <a:gd name="f137" fmla="?: f125 f131 f125"/>
              <a:gd name="f138" fmla="*/ f132 f132 1"/>
              <a:gd name="f139" fmla="*/ f133 f133 1"/>
              <a:gd name="f140" fmla="?: f128 f128 f134"/>
              <a:gd name="f141" fmla="*/ f135 f135 1"/>
              <a:gd name="f142" fmla="*/ f136 f136 1"/>
              <a:gd name="f143" fmla="+- f138 f139 0"/>
              <a:gd name="f144" fmla="+- f141 f142 0"/>
              <a:gd name="f145" fmla="sqrt f143"/>
              <a:gd name="f146" fmla="sqrt f144"/>
              <a:gd name="f147" fmla="*/ f37 1 f145"/>
              <a:gd name="f148" fmla="*/ f28 1 f146"/>
              <a:gd name="f149" fmla="*/ f126 f147 1"/>
              <a:gd name="f150" fmla="*/ f127 f147 1"/>
              <a:gd name="f151" fmla="*/ f129 f148 1"/>
              <a:gd name="f152" fmla="*/ f130 f148 1"/>
              <a:gd name="f153" fmla="+- f36 0 f149"/>
              <a:gd name="f154" fmla="+- f36 0 f150"/>
              <a:gd name="f155" fmla="+- f27 0 f151"/>
              <a:gd name="f156" fmla="+- f27 0 f152"/>
            </a:gdLst>
            <a:ahLst>
              <a:ahPolar gdRefR="f1" minR="f8" maxR="f10" gdRefAng="f0" minAng="f8" maxAng="f11">
                <a:pos x="f113" y="f11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55" y="f156"/>
                </a:moveTo>
                <a:arcTo wR="f25" hR="f25" stAng="f119" swAng="f137"/>
                <a:lnTo>
                  <a:pt x="f153" y="f154"/>
                </a:lnTo>
                <a:arcTo wR="f34" hR="f34" stAng="f117" swAng="f140"/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5903999" y="288000"/>
            <a:ext cx="4176000" cy="4320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0 f9 1"/>
              <a:gd name="f13" fmla="*/ f10 1 f2"/>
              <a:gd name="f14" fmla="*/ 0 f8 1"/>
              <a:gd name="f15" fmla="*/ 10800 f9 1"/>
              <a:gd name="f16" fmla="*/ 21600 f9 1"/>
              <a:gd name="f17" fmla="*/ 21600 f8 1"/>
              <a:gd name="f18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8">
                <a:pos x="f11" y="f12"/>
              </a:cxn>
              <a:cxn ang="f18">
                <a:pos x="f14" y="f15"/>
              </a:cxn>
              <a:cxn ang="f18">
                <a:pos x="f11" y="f16"/>
              </a:cxn>
              <a:cxn ang="f18">
                <a:pos x="f17" y="f15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w="18000">
            <a:solidFill>
              <a:srgbClr val="FF00CC"/>
            </a:solidFill>
            <a:prstDash val="solid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2808000" y="72000"/>
            <a:ext cx="3384000" cy="1728000"/>
          </a:xfrm>
          <a:custGeom>
            <a:avLst>
              <a:gd name="f0" fmla="val -1668"/>
              <a:gd name="f1" fmla="val 13506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*/ 5419351 1 1725033"/>
              <a:gd name="f9" fmla="val -2147483647"/>
              <a:gd name="f10" fmla="val 2147483647"/>
              <a:gd name="f11" fmla="min 0 21600"/>
              <a:gd name="f12" fmla="max 0 21600"/>
              <a:gd name="f13" fmla="+- 0 0 0"/>
              <a:gd name="f14" fmla="*/ f6 1 21600"/>
              <a:gd name="f15" fmla="*/ f7 1 21600"/>
              <a:gd name="f16" fmla="*/ f8 1 180"/>
              <a:gd name="f17" fmla="pin -2147483647 f0 2147483647"/>
              <a:gd name="f18" fmla="pin -2147483647 f1 2147483647"/>
              <a:gd name="f19" fmla="+- f12 0 f11"/>
              <a:gd name="f20" fmla="*/ f13 f3 1"/>
              <a:gd name="f21" fmla="+- f17 0 10800"/>
              <a:gd name="f22" fmla="+- f18 0 10800"/>
              <a:gd name="f23" fmla="*/ f17 f14 1"/>
              <a:gd name="f24" fmla="*/ f18 f15 1"/>
              <a:gd name="f25" fmla="*/ 3200 f14 1"/>
              <a:gd name="f26" fmla="*/ 18400 f14 1"/>
              <a:gd name="f27" fmla="*/ 18400 f15 1"/>
              <a:gd name="f28" fmla="*/ 3200 f15 1"/>
              <a:gd name="f29" fmla="*/ f19 1 2"/>
              <a:gd name="f30" fmla="*/ 10800 f14 1"/>
              <a:gd name="f31" fmla="*/ 0 f15 1"/>
              <a:gd name="f32" fmla="*/ f20 1 f5"/>
              <a:gd name="f33" fmla="*/ 3160 f14 1"/>
              <a:gd name="f34" fmla="*/ 3160 f15 1"/>
              <a:gd name="f35" fmla="*/ 0 f14 1"/>
              <a:gd name="f36" fmla="*/ 10800 f15 1"/>
              <a:gd name="f37" fmla="*/ 18440 f15 1"/>
              <a:gd name="f38" fmla="*/ 21600 f15 1"/>
              <a:gd name="f39" fmla="*/ 18440 f14 1"/>
              <a:gd name="f40" fmla="*/ 21600 f14 1"/>
              <a:gd name="f41" fmla="*/ f21 f21 1"/>
              <a:gd name="f42" fmla="*/ f22 f22 1"/>
              <a:gd name="f43" fmla="+- 0 0 f22"/>
              <a:gd name="f44" fmla="+- 0 0 f21"/>
              <a:gd name="f45" fmla="+- f11 f29 0"/>
              <a:gd name="f46" fmla="*/ f29 f29 1"/>
              <a:gd name="f47" fmla="+- f32 0 f4"/>
              <a:gd name="f48" fmla="+- f41 f42 0"/>
              <a:gd name="f49" fmla="at2 f43 f44"/>
              <a:gd name="f50" fmla="sqrt f48"/>
              <a:gd name="f51" fmla="+- f49 f4 0"/>
              <a:gd name="f52" fmla="+- f50 0 10800"/>
              <a:gd name="f53" fmla="*/ f51 f8 1"/>
              <a:gd name="f54" fmla="*/ f53 1 f3"/>
              <a:gd name="f55" fmla="+- 0 0 f54"/>
              <a:gd name="f56" fmla="val f55"/>
              <a:gd name="f57" fmla="*/ f56 1 f16"/>
              <a:gd name="f58" fmla="+- f57 0 10"/>
              <a:gd name="f59" fmla="+- f57 10 0"/>
              <a:gd name="f60" fmla="*/ f57 f16 1"/>
              <a:gd name="f61" fmla="+- 0 0 f60"/>
              <a:gd name="f62" fmla="*/ f58 f16 1"/>
              <a:gd name="f63" fmla="*/ f59 f16 1"/>
              <a:gd name="f64" fmla="*/ f61 f3 1"/>
              <a:gd name="f65" fmla="+- 0 0 f62"/>
              <a:gd name="f66" fmla="+- 0 0 f63"/>
              <a:gd name="f67" fmla="*/ f64 1 f8"/>
              <a:gd name="f68" fmla="*/ f65 f3 1"/>
              <a:gd name="f69" fmla="*/ f66 f3 1"/>
              <a:gd name="f70" fmla="+- f67 0 f4"/>
              <a:gd name="f71" fmla="*/ f68 1 f8"/>
              <a:gd name="f72" fmla="*/ f69 1 f8"/>
              <a:gd name="f73" fmla="sin 1 f70"/>
              <a:gd name="f74" fmla="cos 1 f70"/>
              <a:gd name="f75" fmla="+- f71 0 f4"/>
              <a:gd name="f76" fmla="+- f72 0 f4"/>
              <a:gd name="f77" fmla="+- 0 0 f73"/>
              <a:gd name="f78" fmla="+- 0 0 f74"/>
              <a:gd name="f79" fmla="sin 1 f75"/>
              <a:gd name="f80" fmla="cos 1 f75"/>
              <a:gd name="f81" fmla="sin 1 f76"/>
              <a:gd name="f82" fmla="cos 1 f76"/>
              <a:gd name="f83" fmla="*/ 10800 f77 1"/>
              <a:gd name="f84" fmla="*/ 10800 f78 1"/>
              <a:gd name="f85" fmla="+- 0 0 f79"/>
              <a:gd name="f86" fmla="+- 0 0 f80"/>
              <a:gd name="f87" fmla="+- 0 0 f81"/>
              <a:gd name="f88" fmla="+- 0 0 f82"/>
              <a:gd name="f89" fmla="+- f83 10800 0"/>
              <a:gd name="f90" fmla="+- f84 10800 0"/>
              <a:gd name="f91" fmla="*/ 10800 f85 1"/>
              <a:gd name="f92" fmla="*/ 10800 f86 1"/>
              <a:gd name="f93" fmla="*/ 10800 f87 1"/>
              <a:gd name="f94" fmla="*/ 10800 f88 1"/>
              <a:gd name="f95" fmla="?: f52 f17 f89"/>
              <a:gd name="f96" fmla="?: f52 f18 f90"/>
              <a:gd name="f97" fmla="+- f91 10800 0"/>
              <a:gd name="f98" fmla="+- f92 10800 0"/>
              <a:gd name="f99" fmla="+- f93 10800 0"/>
              <a:gd name="f100" fmla="+- f94 10800 0"/>
              <a:gd name="f101" fmla="+- f99 0 f45"/>
              <a:gd name="f102" fmla="+- f100 0 f45"/>
              <a:gd name="f103" fmla="+- f97 0 f45"/>
              <a:gd name="f104" fmla="+- f98 0 f45"/>
              <a:gd name="f105" fmla="*/ f95 f14 1"/>
              <a:gd name="f106" fmla="*/ f96 f15 1"/>
              <a:gd name="f107" fmla="at2 f101 f102"/>
              <a:gd name="f108" fmla="at2 f103 f104"/>
              <a:gd name="f109" fmla="+- f107 f4 0"/>
              <a:gd name="f110" fmla="+- f108 f4 0"/>
              <a:gd name="f111" fmla="*/ f109 f8 1"/>
              <a:gd name="f112" fmla="*/ f110 f8 1"/>
              <a:gd name="f113" fmla="*/ f111 1 f3"/>
              <a:gd name="f114" fmla="*/ f112 1 f3"/>
              <a:gd name="f115" fmla="+- 0 0 f113"/>
              <a:gd name="f116" fmla="+- 0 0 f114"/>
              <a:gd name="f117" fmla="+- 0 0 f115"/>
              <a:gd name="f118" fmla="+- 0 0 f116"/>
              <a:gd name="f119" fmla="*/ f117 f3 1"/>
              <a:gd name="f120" fmla="*/ f118 f3 1"/>
              <a:gd name="f121" fmla="*/ f119 1 f8"/>
              <a:gd name="f122" fmla="*/ f120 1 f8"/>
              <a:gd name="f123" fmla="+- f121 0 f4"/>
              <a:gd name="f124" fmla="+- f122 0 f4"/>
              <a:gd name="f125" fmla="cos 1 f123"/>
              <a:gd name="f126" fmla="sin 1 f123"/>
              <a:gd name="f127" fmla="+- f124 0 f123"/>
              <a:gd name="f128" fmla="+- 0 0 f125"/>
              <a:gd name="f129" fmla="+- 0 0 f126"/>
              <a:gd name="f130" fmla="+- f127 f2 0"/>
              <a:gd name="f131" fmla="*/ f29 f128 1"/>
              <a:gd name="f132" fmla="*/ f29 f129 1"/>
              <a:gd name="f133" fmla="?: f127 f127 f130"/>
              <a:gd name="f134" fmla="*/ f131 f131 1"/>
              <a:gd name="f135" fmla="*/ f132 f132 1"/>
              <a:gd name="f136" fmla="+- f134 f135 0"/>
              <a:gd name="f137" fmla="sqrt f136"/>
              <a:gd name="f138" fmla="*/ f46 1 f137"/>
              <a:gd name="f139" fmla="*/ f128 f138 1"/>
              <a:gd name="f140" fmla="*/ f129 f138 1"/>
              <a:gd name="f141" fmla="+- f45 0 f139"/>
              <a:gd name="f142" fmla="+- f45 0 f140"/>
            </a:gdLst>
            <a:ahLst>
              <a:ahXY gdRefX="f0" minX="f9" maxX="f10" gdRefY="f1" minY="f9" maxY="f1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30" y="f31"/>
              </a:cxn>
              <a:cxn ang="f47">
                <a:pos x="f33" y="f34"/>
              </a:cxn>
              <a:cxn ang="f47">
                <a:pos x="f35" y="f36"/>
              </a:cxn>
              <a:cxn ang="f47">
                <a:pos x="f33" y="f37"/>
              </a:cxn>
              <a:cxn ang="f47">
                <a:pos x="f30" y="f38"/>
              </a:cxn>
              <a:cxn ang="f47">
                <a:pos x="f39" y="f37"/>
              </a:cxn>
              <a:cxn ang="f47">
                <a:pos x="f40" y="f36"/>
              </a:cxn>
              <a:cxn ang="f47">
                <a:pos x="f39" y="f34"/>
              </a:cxn>
              <a:cxn ang="f47">
                <a:pos x="f105" y="f106"/>
              </a:cxn>
            </a:cxnLst>
            <a:rect l="f25" t="f28" r="f26" b="f27"/>
            <a:pathLst>
              <a:path w="21600" h="21600">
                <a:moveTo>
                  <a:pt x="f141" y="f142"/>
                </a:moveTo>
                <a:arcTo wR="f29" hR="f29" stAng="f123" swAng="f133"/>
                <a:lnTo>
                  <a:pt x="f95" y="f96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Ainsi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,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grâce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à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moi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,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vous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pouvez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utiliser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l’électricité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chez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vous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et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allumer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la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lumière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.</a:t>
            </a:r>
            <a:endParaRPr lang="es-ES" sz="1800" b="0" i="0" u="none" strike="noStrike" kern="1200" dirty="0">
              <a:ln>
                <a:noFill/>
              </a:ln>
              <a:solidFill>
                <a:srgbClr val="CC0000"/>
              </a:solidFill>
              <a:latin typeface="Junkyard" pitchFamily="18"/>
              <a:ea typeface="Droid Sans Fallback" pitchFamily="2"/>
              <a:cs typeface="Lohit Marathi" pitchFamily="2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0499" t="31341" r="500" b="11450"/>
          <a:stretch>
            <a:fillRect/>
          </a:stretch>
        </p:blipFill>
        <p:spPr>
          <a:xfrm>
            <a:off x="0" y="0"/>
            <a:ext cx="5688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3240000"/>
            <a:ext cx="5616000" cy="4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616000" y="-72000"/>
            <a:ext cx="4536000" cy="4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t="11440" r="2735" b="21608"/>
          <a:stretch>
            <a:fillRect/>
          </a:stretch>
        </p:blipFill>
        <p:spPr>
          <a:xfrm>
            <a:off x="5544000" y="4176000"/>
            <a:ext cx="4536000" cy="35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0" y="3240000"/>
            <a:ext cx="286236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rme libre 6"/>
          <p:cNvSpPr/>
          <p:nvPr/>
        </p:nvSpPr>
        <p:spPr>
          <a:xfrm>
            <a:off x="1560239" y="4242240"/>
            <a:ext cx="200160" cy="1756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1110600" y="4242240"/>
            <a:ext cx="199800" cy="1756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1110600" y="4154040"/>
            <a:ext cx="749880" cy="704160"/>
          </a:xfrm>
          <a:custGeom>
            <a:avLst>
              <a:gd name="f0" fmla="val 7560000"/>
              <a:gd name="f1" fmla="val 10352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val 10800"/>
              <a:gd name="f11" fmla="val 21599999"/>
              <a:gd name="f12" fmla="min 0 21600"/>
              <a:gd name="f13" fmla="max 0 21600"/>
              <a:gd name="f14" fmla="*/ f9 1 2"/>
              <a:gd name="f15" fmla="*/ f6 1 21600"/>
              <a:gd name="f16" fmla="*/ f7 1 21600"/>
              <a:gd name="f17" fmla="*/ f9 1 180"/>
              <a:gd name="f18" fmla="pin 0 f1 10800"/>
              <a:gd name="f19" fmla="pin 0 f0 21599999"/>
              <a:gd name="f20" fmla="+- f13 0 f12"/>
              <a:gd name="f21" fmla="+- 10800 0 f18"/>
              <a:gd name="f22" fmla="+- 10800 f18 0"/>
              <a:gd name="f23" fmla="+- 0 0 f19"/>
              <a:gd name="f24" fmla="*/ f18 f18 1"/>
              <a:gd name="f25" fmla="*/ f20 1 2"/>
              <a:gd name="f26" fmla="+- f23 f4 0"/>
              <a:gd name="f27" fmla="+- f12 f25 0"/>
              <a:gd name="f28" fmla="*/ f25 f25 1"/>
              <a:gd name="f29" fmla="min f21 f22"/>
              <a:gd name="f30" fmla="max f21 f22"/>
              <a:gd name="f31" fmla="*/ f26 f5 1"/>
              <a:gd name="f32" fmla="+- f30 0 f29"/>
              <a:gd name="f33" fmla="*/ f31 1 f3"/>
              <a:gd name="f34" fmla="*/ f32 1 2"/>
              <a:gd name="f35" fmla="+- 0 0 f33"/>
              <a:gd name="f36" fmla="+- f29 f34 0"/>
              <a:gd name="f37" fmla="*/ f34 f34 1"/>
              <a:gd name="f38" fmla="val f35"/>
              <a:gd name="f39" fmla="*/ f38 f17 1"/>
              <a:gd name="f40" fmla="*/ f38 f9 1"/>
              <a:gd name="f41" fmla="+- 0 0 f39"/>
              <a:gd name="f42" fmla="*/ f40 1 f5"/>
              <a:gd name="f43" fmla="*/ f41 f3 1"/>
              <a:gd name="f44" fmla="+- 0 0 f42"/>
              <a:gd name="f45" fmla="*/ f43 1 f9"/>
              <a:gd name="f46" fmla="+- f44 f9 0"/>
              <a:gd name="f47" fmla="+- f45 0 f4"/>
              <a:gd name="f48" fmla="+- f46 f14 0"/>
              <a:gd name="f49" fmla="sin 1 f47"/>
              <a:gd name="f50" fmla="cos 1 f47"/>
              <a:gd name="f51" fmla="+- 0 0 f48"/>
              <a:gd name="f52" fmla="+- 0 0 f49"/>
              <a:gd name="f53" fmla="+- 0 0 f50"/>
              <a:gd name="f54" fmla="*/ f51 f3 1"/>
              <a:gd name="f55" fmla="*/ 10800 f52 1"/>
              <a:gd name="f56" fmla="*/ 10800 f53 1"/>
              <a:gd name="f57" fmla="*/ f54 1 f9"/>
              <a:gd name="f58" fmla="+- f55 10800 0"/>
              <a:gd name="f59" fmla="+- f56 10800 0"/>
              <a:gd name="f60" fmla="+- f57 0 f4"/>
              <a:gd name="f61" fmla="+- 21600 0 f58"/>
              <a:gd name="f62" fmla="cos 1 f60"/>
              <a:gd name="f63" fmla="sin 1 f60"/>
              <a:gd name="f64" fmla="+- f59 0 f27"/>
              <a:gd name="f65" fmla="+- f58 0 f27"/>
              <a:gd name="f66" fmla="+- f58 0 f36"/>
              <a:gd name="f67" fmla="+- f59 0 f36"/>
              <a:gd name="f68" fmla="+- 0 0 f62"/>
              <a:gd name="f69" fmla="+- 0 0 f63"/>
              <a:gd name="f70" fmla="+- f61 0 f27"/>
              <a:gd name="f71" fmla="at2 f65 f64"/>
              <a:gd name="f72" fmla="+- f61 0 f36"/>
              <a:gd name="f73" fmla="at2 f66 f67"/>
              <a:gd name="f74" fmla="*/ f18 f68 1"/>
              <a:gd name="f75" fmla="*/ f18 f69 1"/>
              <a:gd name="f76" fmla="at2 f70 f64"/>
              <a:gd name="f77" fmla="+- f71 f4 0"/>
              <a:gd name="f78" fmla="+- f73 f4 0"/>
              <a:gd name="f79" fmla="at2 f72 f67"/>
              <a:gd name="f80" fmla="*/ f74 f74 1"/>
              <a:gd name="f81" fmla="*/ f75 f75 1"/>
              <a:gd name="f82" fmla="+- f76 f4 0"/>
              <a:gd name="f83" fmla="*/ f77 f9 1"/>
              <a:gd name="f84" fmla="*/ f78 f9 1"/>
              <a:gd name="f85" fmla="+- f79 f4 0"/>
              <a:gd name="f86" fmla="+- f80 f81 0"/>
              <a:gd name="f87" fmla="*/ f82 f9 1"/>
              <a:gd name="f88" fmla="*/ f83 1 f3"/>
              <a:gd name="f89" fmla="*/ f84 1 f3"/>
              <a:gd name="f90" fmla="*/ f85 f9 1"/>
              <a:gd name="f91" fmla="sqrt f86"/>
              <a:gd name="f92" fmla="*/ f87 1 f3"/>
              <a:gd name="f93" fmla="+- 0 0 f88"/>
              <a:gd name="f94" fmla="+- 0 0 f89"/>
              <a:gd name="f95" fmla="*/ f90 1 f3"/>
              <a:gd name="f96" fmla="*/ f24 1 f91"/>
              <a:gd name="f97" fmla="+- 0 0 f92"/>
              <a:gd name="f98" fmla="+- 0 0 f93"/>
              <a:gd name="f99" fmla="+- 0 0 f95"/>
              <a:gd name="f100" fmla="+- 0 0 f94"/>
              <a:gd name="f101" fmla="*/ f68 f96 1"/>
              <a:gd name="f102" fmla="*/ f69 f96 1"/>
              <a:gd name="f103" fmla="+- 0 0 f97"/>
              <a:gd name="f104" fmla="*/ f98 f3 1"/>
              <a:gd name="f105" fmla="*/ f100 f3 1"/>
              <a:gd name="f106" fmla="+- 0 0 f99"/>
              <a:gd name="f107" fmla="+- 10800 0 f101"/>
              <a:gd name="f108" fmla="+- 10800 0 f102"/>
              <a:gd name="f109" fmla="*/ f103 f3 1"/>
              <a:gd name="f110" fmla="*/ f104 1 f9"/>
              <a:gd name="f111" fmla="*/ f105 1 f9"/>
              <a:gd name="f112" fmla="*/ f106 f3 1"/>
              <a:gd name="f113" fmla="*/ f107 f15 1"/>
              <a:gd name="f114" fmla="*/ f108 f16 1"/>
              <a:gd name="f115" fmla="*/ f109 1 f9"/>
              <a:gd name="f116" fmla="+- f110 0 f4"/>
              <a:gd name="f117" fmla="+- f111 0 f4"/>
              <a:gd name="f118" fmla="*/ f112 1 f9"/>
              <a:gd name="f119" fmla="+- f115 0 f4"/>
              <a:gd name="f120" fmla="cos 1 f117"/>
              <a:gd name="f121" fmla="sin 1 f117"/>
              <a:gd name="f122" fmla="+- f118 0 f4"/>
              <a:gd name="f123" fmla="cos 1 f119"/>
              <a:gd name="f124" fmla="sin 1 f119"/>
              <a:gd name="f125" fmla="+- f116 0 f119"/>
              <a:gd name="f126" fmla="+- 0 0 f120"/>
              <a:gd name="f127" fmla="+- 0 0 f121"/>
              <a:gd name="f128" fmla="+- f122 0 f117"/>
              <a:gd name="f129" fmla="+- 0 0 f123"/>
              <a:gd name="f130" fmla="+- 0 0 f124"/>
              <a:gd name="f131" fmla="+- f125 0 f2"/>
              <a:gd name="f132" fmla="*/ f34 f126 1"/>
              <a:gd name="f133" fmla="*/ f34 f127 1"/>
              <a:gd name="f134" fmla="+- f128 f2 0"/>
              <a:gd name="f135" fmla="*/ f25 f129 1"/>
              <a:gd name="f136" fmla="*/ f25 f130 1"/>
              <a:gd name="f137" fmla="?: f125 f131 f125"/>
              <a:gd name="f138" fmla="*/ f132 f132 1"/>
              <a:gd name="f139" fmla="*/ f133 f133 1"/>
              <a:gd name="f140" fmla="?: f128 f128 f134"/>
              <a:gd name="f141" fmla="*/ f135 f135 1"/>
              <a:gd name="f142" fmla="*/ f136 f136 1"/>
              <a:gd name="f143" fmla="+- f138 f139 0"/>
              <a:gd name="f144" fmla="+- f141 f142 0"/>
              <a:gd name="f145" fmla="sqrt f143"/>
              <a:gd name="f146" fmla="sqrt f144"/>
              <a:gd name="f147" fmla="*/ f37 1 f145"/>
              <a:gd name="f148" fmla="*/ f28 1 f146"/>
              <a:gd name="f149" fmla="*/ f126 f147 1"/>
              <a:gd name="f150" fmla="*/ f127 f147 1"/>
              <a:gd name="f151" fmla="*/ f129 f148 1"/>
              <a:gd name="f152" fmla="*/ f130 f148 1"/>
              <a:gd name="f153" fmla="+- f36 0 f149"/>
              <a:gd name="f154" fmla="+- f36 0 f150"/>
              <a:gd name="f155" fmla="+- f27 0 f151"/>
              <a:gd name="f156" fmla="+- f27 0 f152"/>
            </a:gdLst>
            <a:ahLst>
              <a:ahPolar gdRefR="f1" minR="f8" maxR="f10" gdRefAng="f0" minAng="f8" maxAng="f11">
                <a:pos x="f113" y="f11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55" y="f156"/>
                </a:moveTo>
                <a:arcTo wR="f25" hR="f25" stAng="f119" swAng="f137"/>
                <a:lnTo>
                  <a:pt x="f153" y="f154"/>
                </a:lnTo>
                <a:arcTo wR="f34" hR="f34" stAng="f117" swAng="f140"/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0" name="Forme libre 9"/>
          <p:cNvSpPr/>
          <p:nvPr/>
        </p:nvSpPr>
        <p:spPr>
          <a:xfrm rot="7800">
            <a:off x="3025250" y="4467429"/>
            <a:ext cx="3024360" cy="1433160"/>
          </a:xfrm>
          <a:custGeom>
            <a:avLst>
              <a:gd name="f0" fmla="val -9794"/>
              <a:gd name="f1" fmla="val 5456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*/ 5419351 1 1725033"/>
              <a:gd name="f9" fmla="val -2147483647"/>
              <a:gd name="f10" fmla="val 2147483647"/>
              <a:gd name="f11" fmla="min 0 21600"/>
              <a:gd name="f12" fmla="max 0 21600"/>
              <a:gd name="f13" fmla="+- 0 0 0"/>
              <a:gd name="f14" fmla="*/ f6 1 21600"/>
              <a:gd name="f15" fmla="*/ f7 1 21600"/>
              <a:gd name="f16" fmla="*/ f8 1 180"/>
              <a:gd name="f17" fmla="pin -2147483647 f0 2147483647"/>
              <a:gd name="f18" fmla="pin -2147483647 f1 2147483647"/>
              <a:gd name="f19" fmla="+- f12 0 f11"/>
              <a:gd name="f20" fmla="*/ f13 f3 1"/>
              <a:gd name="f21" fmla="+- f17 0 10800"/>
              <a:gd name="f22" fmla="+- f18 0 10800"/>
              <a:gd name="f23" fmla="*/ f17 f14 1"/>
              <a:gd name="f24" fmla="*/ f18 f15 1"/>
              <a:gd name="f25" fmla="*/ 3200 f14 1"/>
              <a:gd name="f26" fmla="*/ 18400 f14 1"/>
              <a:gd name="f27" fmla="*/ 18400 f15 1"/>
              <a:gd name="f28" fmla="*/ 3200 f15 1"/>
              <a:gd name="f29" fmla="*/ f19 1 2"/>
              <a:gd name="f30" fmla="*/ 10800 f14 1"/>
              <a:gd name="f31" fmla="*/ 0 f15 1"/>
              <a:gd name="f32" fmla="*/ f20 1 f5"/>
              <a:gd name="f33" fmla="*/ 3160 f14 1"/>
              <a:gd name="f34" fmla="*/ 3160 f15 1"/>
              <a:gd name="f35" fmla="*/ 0 f14 1"/>
              <a:gd name="f36" fmla="*/ 10800 f15 1"/>
              <a:gd name="f37" fmla="*/ 18440 f15 1"/>
              <a:gd name="f38" fmla="*/ 21600 f15 1"/>
              <a:gd name="f39" fmla="*/ 18440 f14 1"/>
              <a:gd name="f40" fmla="*/ 21600 f14 1"/>
              <a:gd name="f41" fmla="*/ f21 f21 1"/>
              <a:gd name="f42" fmla="*/ f22 f22 1"/>
              <a:gd name="f43" fmla="+- 0 0 f22"/>
              <a:gd name="f44" fmla="+- 0 0 f21"/>
              <a:gd name="f45" fmla="+- f11 f29 0"/>
              <a:gd name="f46" fmla="*/ f29 f29 1"/>
              <a:gd name="f47" fmla="+- f32 0 f4"/>
              <a:gd name="f48" fmla="+- f41 f42 0"/>
              <a:gd name="f49" fmla="at2 f43 f44"/>
              <a:gd name="f50" fmla="sqrt f48"/>
              <a:gd name="f51" fmla="+- f49 f4 0"/>
              <a:gd name="f52" fmla="+- f50 0 10800"/>
              <a:gd name="f53" fmla="*/ f51 f8 1"/>
              <a:gd name="f54" fmla="*/ f53 1 f3"/>
              <a:gd name="f55" fmla="+- 0 0 f54"/>
              <a:gd name="f56" fmla="val f55"/>
              <a:gd name="f57" fmla="*/ f56 1 f16"/>
              <a:gd name="f58" fmla="+- f57 0 10"/>
              <a:gd name="f59" fmla="+- f57 10 0"/>
              <a:gd name="f60" fmla="*/ f57 f16 1"/>
              <a:gd name="f61" fmla="+- 0 0 f60"/>
              <a:gd name="f62" fmla="*/ f58 f16 1"/>
              <a:gd name="f63" fmla="*/ f59 f16 1"/>
              <a:gd name="f64" fmla="*/ f61 f3 1"/>
              <a:gd name="f65" fmla="+- 0 0 f62"/>
              <a:gd name="f66" fmla="+- 0 0 f63"/>
              <a:gd name="f67" fmla="*/ f64 1 f8"/>
              <a:gd name="f68" fmla="*/ f65 f3 1"/>
              <a:gd name="f69" fmla="*/ f66 f3 1"/>
              <a:gd name="f70" fmla="+- f67 0 f4"/>
              <a:gd name="f71" fmla="*/ f68 1 f8"/>
              <a:gd name="f72" fmla="*/ f69 1 f8"/>
              <a:gd name="f73" fmla="sin 1 f70"/>
              <a:gd name="f74" fmla="cos 1 f70"/>
              <a:gd name="f75" fmla="+- f71 0 f4"/>
              <a:gd name="f76" fmla="+- f72 0 f4"/>
              <a:gd name="f77" fmla="+- 0 0 f73"/>
              <a:gd name="f78" fmla="+- 0 0 f74"/>
              <a:gd name="f79" fmla="sin 1 f75"/>
              <a:gd name="f80" fmla="cos 1 f75"/>
              <a:gd name="f81" fmla="sin 1 f76"/>
              <a:gd name="f82" fmla="cos 1 f76"/>
              <a:gd name="f83" fmla="*/ 10800 f77 1"/>
              <a:gd name="f84" fmla="*/ 10800 f78 1"/>
              <a:gd name="f85" fmla="+- 0 0 f79"/>
              <a:gd name="f86" fmla="+- 0 0 f80"/>
              <a:gd name="f87" fmla="+- 0 0 f81"/>
              <a:gd name="f88" fmla="+- 0 0 f82"/>
              <a:gd name="f89" fmla="+- f83 10800 0"/>
              <a:gd name="f90" fmla="+- f84 10800 0"/>
              <a:gd name="f91" fmla="*/ 10800 f85 1"/>
              <a:gd name="f92" fmla="*/ 10800 f86 1"/>
              <a:gd name="f93" fmla="*/ 10800 f87 1"/>
              <a:gd name="f94" fmla="*/ 10800 f88 1"/>
              <a:gd name="f95" fmla="?: f52 f17 f89"/>
              <a:gd name="f96" fmla="?: f52 f18 f90"/>
              <a:gd name="f97" fmla="+- f91 10800 0"/>
              <a:gd name="f98" fmla="+- f92 10800 0"/>
              <a:gd name="f99" fmla="+- f93 10800 0"/>
              <a:gd name="f100" fmla="+- f94 10800 0"/>
              <a:gd name="f101" fmla="+- f99 0 f45"/>
              <a:gd name="f102" fmla="+- f100 0 f45"/>
              <a:gd name="f103" fmla="+- f97 0 f45"/>
              <a:gd name="f104" fmla="+- f98 0 f45"/>
              <a:gd name="f105" fmla="*/ f95 f14 1"/>
              <a:gd name="f106" fmla="*/ f96 f15 1"/>
              <a:gd name="f107" fmla="at2 f101 f102"/>
              <a:gd name="f108" fmla="at2 f103 f104"/>
              <a:gd name="f109" fmla="+- f107 f4 0"/>
              <a:gd name="f110" fmla="+- f108 f4 0"/>
              <a:gd name="f111" fmla="*/ f109 f8 1"/>
              <a:gd name="f112" fmla="*/ f110 f8 1"/>
              <a:gd name="f113" fmla="*/ f111 1 f3"/>
              <a:gd name="f114" fmla="*/ f112 1 f3"/>
              <a:gd name="f115" fmla="+- 0 0 f113"/>
              <a:gd name="f116" fmla="+- 0 0 f114"/>
              <a:gd name="f117" fmla="+- 0 0 f115"/>
              <a:gd name="f118" fmla="+- 0 0 f116"/>
              <a:gd name="f119" fmla="*/ f117 f3 1"/>
              <a:gd name="f120" fmla="*/ f118 f3 1"/>
              <a:gd name="f121" fmla="*/ f119 1 f8"/>
              <a:gd name="f122" fmla="*/ f120 1 f8"/>
              <a:gd name="f123" fmla="+- f121 0 f4"/>
              <a:gd name="f124" fmla="+- f122 0 f4"/>
              <a:gd name="f125" fmla="cos 1 f123"/>
              <a:gd name="f126" fmla="sin 1 f123"/>
              <a:gd name="f127" fmla="+- f124 0 f123"/>
              <a:gd name="f128" fmla="+- 0 0 f125"/>
              <a:gd name="f129" fmla="+- 0 0 f126"/>
              <a:gd name="f130" fmla="+- f127 f2 0"/>
              <a:gd name="f131" fmla="*/ f29 f128 1"/>
              <a:gd name="f132" fmla="*/ f29 f129 1"/>
              <a:gd name="f133" fmla="?: f127 f127 f130"/>
              <a:gd name="f134" fmla="*/ f131 f131 1"/>
              <a:gd name="f135" fmla="*/ f132 f132 1"/>
              <a:gd name="f136" fmla="+- f134 f135 0"/>
              <a:gd name="f137" fmla="sqrt f136"/>
              <a:gd name="f138" fmla="*/ f46 1 f137"/>
              <a:gd name="f139" fmla="*/ f128 f138 1"/>
              <a:gd name="f140" fmla="*/ f129 f138 1"/>
              <a:gd name="f141" fmla="+- f45 0 f139"/>
              <a:gd name="f142" fmla="+- f45 0 f140"/>
            </a:gdLst>
            <a:ahLst>
              <a:ahXY gdRefX="f0" minX="f9" maxX="f10" gdRefY="f1" minY="f9" maxY="f1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30" y="f31"/>
              </a:cxn>
              <a:cxn ang="f47">
                <a:pos x="f33" y="f34"/>
              </a:cxn>
              <a:cxn ang="f47">
                <a:pos x="f35" y="f36"/>
              </a:cxn>
              <a:cxn ang="f47">
                <a:pos x="f33" y="f37"/>
              </a:cxn>
              <a:cxn ang="f47">
                <a:pos x="f30" y="f38"/>
              </a:cxn>
              <a:cxn ang="f47">
                <a:pos x="f39" y="f37"/>
              </a:cxn>
              <a:cxn ang="f47">
                <a:pos x="f40" y="f36"/>
              </a:cxn>
              <a:cxn ang="f47">
                <a:pos x="f39" y="f34"/>
              </a:cxn>
              <a:cxn ang="f47">
                <a:pos x="f105" y="f106"/>
              </a:cxn>
            </a:cxnLst>
            <a:rect l="f25" t="f28" r="f26" b="f27"/>
            <a:pathLst>
              <a:path w="21600" h="21600">
                <a:moveTo>
                  <a:pt x="f141" y="f142"/>
                </a:moveTo>
                <a:arcTo wR="f29" hR="f29" stAng="f123" swAng="f133"/>
                <a:lnTo>
                  <a:pt x="f95" y="f96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b="1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Les </a:t>
            </a:r>
            <a:r>
              <a:rPr lang="es-ES" b="1" dirty="0" err="1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photos</a:t>
            </a:r>
            <a:r>
              <a:rPr lang="es-ES" b="1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b="1" dirty="0" err="1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ont</a:t>
            </a:r>
            <a:r>
              <a:rPr lang="es-ES" b="1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b="1" dirty="0" err="1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été</a:t>
            </a:r>
            <a:r>
              <a:rPr lang="es-ES" b="1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b="1" dirty="0" err="1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prises</a:t>
            </a:r>
            <a:r>
              <a:rPr lang="es-ES" b="1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b="1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à ABENGOA</a:t>
            </a:r>
            <a:endParaRPr lang="es-ES" sz="1800" b="1" i="0" u="none" strike="noStrike" kern="1200" dirty="0">
              <a:ln>
                <a:noFill/>
              </a:ln>
              <a:solidFill>
                <a:srgbClr val="CC0000"/>
              </a:solidFill>
              <a:latin typeface="Junkyard" pitchFamily="18"/>
              <a:ea typeface="Droid Sans Fallback" pitchFamily="2"/>
              <a:cs typeface="Lohit Marathi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800" b="1" i="0" u="none" strike="noStrike" kern="1200" dirty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1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en </a:t>
            </a:r>
            <a:r>
              <a:rPr lang="es-ES" sz="1800" b="1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Espagne</a:t>
            </a:r>
            <a:r>
              <a:rPr lang="es-ES" sz="1800" b="1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endParaRPr lang="es-ES" sz="1800" b="1" i="0" u="none" strike="noStrike" kern="1200" dirty="0">
              <a:ln>
                <a:noFill/>
              </a:ln>
              <a:solidFill>
                <a:srgbClr val="CC0000"/>
              </a:solidFill>
              <a:latin typeface="Junkyard" pitchFamily="18"/>
              <a:ea typeface="Droid Sans Fallback" pitchFamily="2"/>
              <a:cs typeface="Lohit Marathi" pitchFamily="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360" y="0"/>
            <a:ext cx="10152000" cy="75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360" y="0"/>
            <a:ext cx="5813640" cy="49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3114000" y="1976040"/>
            <a:ext cx="406440" cy="3463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2200680" y="1976040"/>
            <a:ext cx="405720" cy="3463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2200680" y="1802160"/>
            <a:ext cx="1523160" cy="1387799"/>
          </a:xfrm>
          <a:custGeom>
            <a:avLst>
              <a:gd name="f0" fmla="val 7560000"/>
              <a:gd name="f1" fmla="val 10352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val 10800"/>
              <a:gd name="f11" fmla="val 21599999"/>
              <a:gd name="f12" fmla="min 0 21600"/>
              <a:gd name="f13" fmla="max 0 21600"/>
              <a:gd name="f14" fmla="*/ f9 1 2"/>
              <a:gd name="f15" fmla="*/ f6 1 21600"/>
              <a:gd name="f16" fmla="*/ f7 1 21600"/>
              <a:gd name="f17" fmla="*/ f9 1 180"/>
              <a:gd name="f18" fmla="pin 0 f1 10800"/>
              <a:gd name="f19" fmla="pin 0 f0 21599999"/>
              <a:gd name="f20" fmla="+- f13 0 f12"/>
              <a:gd name="f21" fmla="+- 10800 0 f18"/>
              <a:gd name="f22" fmla="+- 10800 f18 0"/>
              <a:gd name="f23" fmla="+- 0 0 f19"/>
              <a:gd name="f24" fmla="*/ f18 f18 1"/>
              <a:gd name="f25" fmla="*/ f20 1 2"/>
              <a:gd name="f26" fmla="+- f23 f4 0"/>
              <a:gd name="f27" fmla="+- f12 f25 0"/>
              <a:gd name="f28" fmla="*/ f25 f25 1"/>
              <a:gd name="f29" fmla="min f21 f22"/>
              <a:gd name="f30" fmla="max f21 f22"/>
              <a:gd name="f31" fmla="*/ f26 f5 1"/>
              <a:gd name="f32" fmla="+- f30 0 f29"/>
              <a:gd name="f33" fmla="*/ f31 1 f3"/>
              <a:gd name="f34" fmla="*/ f32 1 2"/>
              <a:gd name="f35" fmla="+- 0 0 f33"/>
              <a:gd name="f36" fmla="+- f29 f34 0"/>
              <a:gd name="f37" fmla="*/ f34 f34 1"/>
              <a:gd name="f38" fmla="val f35"/>
              <a:gd name="f39" fmla="*/ f38 f17 1"/>
              <a:gd name="f40" fmla="*/ f38 f9 1"/>
              <a:gd name="f41" fmla="+- 0 0 f39"/>
              <a:gd name="f42" fmla="*/ f40 1 f5"/>
              <a:gd name="f43" fmla="*/ f41 f3 1"/>
              <a:gd name="f44" fmla="+- 0 0 f42"/>
              <a:gd name="f45" fmla="*/ f43 1 f9"/>
              <a:gd name="f46" fmla="+- f44 f9 0"/>
              <a:gd name="f47" fmla="+- f45 0 f4"/>
              <a:gd name="f48" fmla="+- f46 f14 0"/>
              <a:gd name="f49" fmla="sin 1 f47"/>
              <a:gd name="f50" fmla="cos 1 f47"/>
              <a:gd name="f51" fmla="+- 0 0 f48"/>
              <a:gd name="f52" fmla="+- 0 0 f49"/>
              <a:gd name="f53" fmla="+- 0 0 f50"/>
              <a:gd name="f54" fmla="*/ f51 f3 1"/>
              <a:gd name="f55" fmla="*/ 10800 f52 1"/>
              <a:gd name="f56" fmla="*/ 10800 f53 1"/>
              <a:gd name="f57" fmla="*/ f54 1 f9"/>
              <a:gd name="f58" fmla="+- f55 10800 0"/>
              <a:gd name="f59" fmla="+- f56 10800 0"/>
              <a:gd name="f60" fmla="+- f57 0 f4"/>
              <a:gd name="f61" fmla="+- 21600 0 f58"/>
              <a:gd name="f62" fmla="cos 1 f60"/>
              <a:gd name="f63" fmla="sin 1 f60"/>
              <a:gd name="f64" fmla="+- f59 0 f27"/>
              <a:gd name="f65" fmla="+- f58 0 f27"/>
              <a:gd name="f66" fmla="+- f58 0 f36"/>
              <a:gd name="f67" fmla="+- f59 0 f36"/>
              <a:gd name="f68" fmla="+- 0 0 f62"/>
              <a:gd name="f69" fmla="+- 0 0 f63"/>
              <a:gd name="f70" fmla="+- f61 0 f27"/>
              <a:gd name="f71" fmla="at2 f65 f64"/>
              <a:gd name="f72" fmla="+- f61 0 f36"/>
              <a:gd name="f73" fmla="at2 f66 f67"/>
              <a:gd name="f74" fmla="*/ f18 f68 1"/>
              <a:gd name="f75" fmla="*/ f18 f69 1"/>
              <a:gd name="f76" fmla="at2 f70 f64"/>
              <a:gd name="f77" fmla="+- f71 f4 0"/>
              <a:gd name="f78" fmla="+- f73 f4 0"/>
              <a:gd name="f79" fmla="at2 f72 f67"/>
              <a:gd name="f80" fmla="*/ f74 f74 1"/>
              <a:gd name="f81" fmla="*/ f75 f75 1"/>
              <a:gd name="f82" fmla="+- f76 f4 0"/>
              <a:gd name="f83" fmla="*/ f77 f9 1"/>
              <a:gd name="f84" fmla="*/ f78 f9 1"/>
              <a:gd name="f85" fmla="+- f79 f4 0"/>
              <a:gd name="f86" fmla="+- f80 f81 0"/>
              <a:gd name="f87" fmla="*/ f82 f9 1"/>
              <a:gd name="f88" fmla="*/ f83 1 f3"/>
              <a:gd name="f89" fmla="*/ f84 1 f3"/>
              <a:gd name="f90" fmla="*/ f85 f9 1"/>
              <a:gd name="f91" fmla="sqrt f86"/>
              <a:gd name="f92" fmla="*/ f87 1 f3"/>
              <a:gd name="f93" fmla="+- 0 0 f88"/>
              <a:gd name="f94" fmla="+- 0 0 f89"/>
              <a:gd name="f95" fmla="*/ f90 1 f3"/>
              <a:gd name="f96" fmla="*/ f24 1 f91"/>
              <a:gd name="f97" fmla="+- 0 0 f92"/>
              <a:gd name="f98" fmla="+- 0 0 f93"/>
              <a:gd name="f99" fmla="+- 0 0 f95"/>
              <a:gd name="f100" fmla="+- 0 0 f94"/>
              <a:gd name="f101" fmla="*/ f68 f96 1"/>
              <a:gd name="f102" fmla="*/ f69 f96 1"/>
              <a:gd name="f103" fmla="+- 0 0 f97"/>
              <a:gd name="f104" fmla="*/ f98 f3 1"/>
              <a:gd name="f105" fmla="*/ f100 f3 1"/>
              <a:gd name="f106" fmla="+- 0 0 f99"/>
              <a:gd name="f107" fmla="+- 10800 0 f101"/>
              <a:gd name="f108" fmla="+- 10800 0 f102"/>
              <a:gd name="f109" fmla="*/ f103 f3 1"/>
              <a:gd name="f110" fmla="*/ f104 1 f9"/>
              <a:gd name="f111" fmla="*/ f105 1 f9"/>
              <a:gd name="f112" fmla="*/ f106 f3 1"/>
              <a:gd name="f113" fmla="*/ f107 f15 1"/>
              <a:gd name="f114" fmla="*/ f108 f16 1"/>
              <a:gd name="f115" fmla="*/ f109 1 f9"/>
              <a:gd name="f116" fmla="+- f110 0 f4"/>
              <a:gd name="f117" fmla="+- f111 0 f4"/>
              <a:gd name="f118" fmla="*/ f112 1 f9"/>
              <a:gd name="f119" fmla="+- f115 0 f4"/>
              <a:gd name="f120" fmla="cos 1 f117"/>
              <a:gd name="f121" fmla="sin 1 f117"/>
              <a:gd name="f122" fmla="+- f118 0 f4"/>
              <a:gd name="f123" fmla="cos 1 f119"/>
              <a:gd name="f124" fmla="sin 1 f119"/>
              <a:gd name="f125" fmla="+- f116 0 f119"/>
              <a:gd name="f126" fmla="+- 0 0 f120"/>
              <a:gd name="f127" fmla="+- 0 0 f121"/>
              <a:gd name="f128" fmla="+- f122 0 f117"/>
              <a:gd name="f129" fmla="+- 0 0 f123"/>
              <a:gd name="f130" fmla="+- 0 0 f124"/>
              <a:gd name="f131" fmla="+- f125 0 f2"/>
              <a:gd name="f132" fmla="*/ f34 f126 1"/>
              <a:gd name="f133" fmla="*/ f34 f127 1"/>
              <a:gd name="f134" fmla="+- f128 f2 0"/>
              <a:gd name="f135" fmla="*/ f25 f129 1"/>
              <a:gd name="f136" fmla="*/ f25 f130 1"/>
              <a:gd name="f137" fmla="?: f125 f131 f125"/>
              <a:gd name="f138" fmla="*/ f132 f132 1"/>
              <a:gd name="f139" fmla="*/ f133 f133 1"/>
              <a:gd name="f140" fmla="?: f128 f128 f134"/>
              <a:gd name="f141" fmla="*/ f135 f135 1"/>
              <a:gd name="f142" fmla="*/ f136 f136 1"/>
              <a:gd name="f143" fmla="+- f138 f139 0"/>
              <a:gd name="f144" fmla="+- f141 f142 0"/>
              <a:gd name="f145" fmla="sqrt f143"/>
              <a:gd name="f146" fmla="sqrt f144"/>
              <a:gd name="f147" fmla="*/ f37 1 f145"/>
              <a:gd name="f148" fmla="*/ f28 1 f146"/>
              <a:gd name="f149" fmla="*/ f126 f147 1"/>
              <a:gd name="f150" fmla="*/ f127 f147 1"/>
              <a:gd name="f151" fmla="*/ f129 f148 1"/>
              <a:gd name="f152" fmla="*/ f130 f148 1"/>
              <a:gd name="f153" fmla="+- f36 0 f149"/>
              <a:gd name="f154" fmla="+- f36 0 f150"/>
              <a:gd name="f155" fmla="+- f27 0 f151"/>
              <a:gd name="f156" fmla="+- f27 0 f152"/>
            </a:gdLst>
            <a:ahLst>
              <a:ahPolar gdRefR="f1" minR="f8" maxR="f10" gdRefAng="f0" minAng="f8" maxAng="f11">
                <a:pos x="f113" y="f11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55" y="f156"/>
                </a:moveTo>
                <a:arcTo wR="f25" hR="f25" stAng="f119" swAng="f137"/>
                <a:lnTo>
                  <a:pt x="f153" y="f154"/>
                </a:lnTo>
                <a:arcTo wR="f34" hR="f34" stAng="f117" swAng="f140"/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5688000" y="3384000"/>
            <a:ext cx="4392000" cy="2592000"/>
          </a:xfrm>
          <a:custGeom>
            <a:avLst>
              <a:gd name="f0" fmla="val -10190"/>
              <a:gd name="f1" fmla="val -263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*/ 5419351 1 1725033"/>
              <a:gd name="f9" fmla="val -2147483647"/>
              <a:gd name="f10" fmla="val 2147483647"/>
              <a:gd name="f11" fmla="min 0 21600"/>
              <a:gd name="f12" fmla="max 0 21600"/>
              <a:gd name="f13" fmla="+- 0 0 0"/>
              <a:gd name="f14" fmla="*/ f6 1 21600"/>
              <a:gd name="f15" fmla="*/ f7 1 21600"/>
              <a:gd name="f16" fmla="*/ f8 1 180"/>
              <a:gd name="f17" fmla="pin -2147483647 f0 2147483647"/>
              <a:gd name="f18" fmla="pin -2147483647 f1 2147483647"/>
              <a:gd name="f19" fmla="+- f12 0 f11"/>
              <a:gd name="f20" fmla="*/ f13 f3 1"/>
              <a:gd name="f21" fmla="+- f17 0 10800"/>
              <a:gd name="f22" fmla="+- f18 0 10800"/>
              <a:gd name="f23" fmla="*/ f17 f14 1"/>
              <a:gd name="f24" fmla="*/ f18 f15 1"/>
              <a:gd name="f25" fmla="*/ 3200 f14 1"/>
              <a:gd name="f26" fmla="*/ 18400 f14 1"/>
              <a:gd name="f27" fmla="*/ 18400 f15 1"/>
              <a:gd name="f28" fmla="*/ 3200 f15 1"/>
              <a:gd name="f29" fmla="*/ f19 1 2"/>
              <a:gd name="f30" fmla="*/ 10800 f14 1"/>
              <a:gd name="f31" fmla="*/ 0 f15 1"/>
              <a:gd name="f32" fmla="*/ f20 1 f5"/>
              <a:gd name="f33" fmla="*/ 3160 f14 1"/>
              <a:gd name="f34" fmla="*/ 3160 f15 1"/>
              <a:gd name="f35" fmla="*/ 0 f14 1"/>
              <a:gd name="f36" fmla="*/ 10800 f15 1"/>
              <a:gd name="f37" fmla="*/ 18440 f15 1"/>
              <a:gd name="f38" fmla="*/ 21600 f15 1"/>
              <a:gd name="f39" fmla="*/ 18440 f14 1"/>
              <a:gd name="f40" fmla="*/ 21600 f14 1"/>
              <a:gd name="f41" fmla="*/ f21 f21 1"/>
              <a:gd name="f42" fmla="*/ f22 f22 1"/>
              <a:gd name="f43" fmla="+- 0 0 f22"/>
              <a:gd name="f44" fmla="+- 0 0 f21"/>
              <a:gd name="f45" fmla="+- f11 f29 0"/>
              <a:gd name="f46" fmla="*/ f29 f29 1"/>
              <a:gd name="f47" fmla="+- f32 0 f4"/>
              <a:gd name="f48" fmla="+- f41 f42 0"/>
              <a:gd name="f49" fmla="at2 f43 f44"/>
              <a:gd name="f50" fmla="sqrt f48"/>
              <a:gd name="f51" fmla="+- f49 f4 0"/>
              <a:gd name="f52" fmla="+- f50 0 10800"/>
              <a:gd name="f53" fmla="*/ f51 f8 1"/>
              <a:gd name="f54" fmla="*/ f53 1 f3"/>
              <a:gd name="f55" fmla="+- 0 0 f54"/>
              <a:gd name="f56" fmla="val f55"/>
              <a:gd name="f57" fmla="*/ f56 1 f16"/>
              <a:gd name="f58" fmla="+- f57 0 10"/>
              <a:gd name="f59" fmla="+- f57 10 0"/>
              <a:gd name="f60" fmla="*/ f57 f16 1"/>
              <a:gd name="f61" fmla="+- 0 0 f60"/>
              <a:gd name="f62" fmla="*/ f58 f16 1"/>
              <a:gd name="f63" fmla="*/ f59 f16 1"/>
              <a:gd name="f64" fmla="*/ f61 f3 1"/>
              <a:gd name="f65" fmla="+- 0 0 f62"/>
              <a:gd name="f66" fmla="+- 0 0 f63"/>
              <a:gd name="f67" fmla="*/ f64 1 f8"/>
              <a:gd name="f68" fmla="*/ f65 f3 1"/>
              <a:gd name="f69" fmla="*/ f66 f3 1"/>
              <a:gd name="f70" fmla="+- f67 0 f4"/>
              <a:gd name="f71" fmla="*/ f68 1 f8"/>
              <a:gd name="f72" fmla="*/ f69 1 f8"/>
              <a:gd name="f73" fmla="sin 1 f70"/>
              <a:gd name="f74" fmla="cos 1 f70"/>
              <a:gd name="f75" fmla="+- f71 0 f4"/>
              <a:gd name="f76" fmla="+- f72 0 f4"/>
              <a:gd name="f77" fmla="+- 0 0 f73"/>
              <a:gd name="f78" fmla="+- 0 0 f74"/>
              <a:gd name="f79" fmla="sin 1 f75"/>
              <a:gd name="f80" fmla="cos 1 f75"/>
              <a:gd name="f81" fmla="sin 1 f76"/>
              <a:gd name="f82" fmla="cos 1 f76"/>
              <a:gd name="f83" fmla="*/ 10800 f77 1"/>
              <a:gd name="f84" fmla="*/ 10800 f78 1"/>
              <a:gd name="f85" fmla="+- 0 0 f79"/>
              <a:gd name="f86" fmla="+- 0 0 f80"/>
              <a:gd name="f87" fmla="+- 0 0 f81"/>
              <a:gd name="f88" fmla="+- 0 0 f82"/>
              <a:gd name="f89" fmla="+- f83 10800 0"/>
              <a:gd name="f90" fmla="+- f84 10800 0"/>
              <a:gd name="f91" fmla="*/ 10800 f85 1"/>
              <a:gd name="f92" fmla="*/ 10800 f86 1"/>
              <a:gd name="f93" fmla="*/ 10800 f87 1"/>
              <a:gd name="f94" fmla="*/ 10800 f88 1"/>
              <a:gd name="f95" fmla="?: f52 f17 f89"/>
              <a:gd name="f96" fmla="?: f52 f18 f90"/>
              <a:gd name="f97" fmla="+- f91 10800 0"/>
              <a:gd name="f98" fmla="+- f92 10800 0"/>
              <a:gd name="f99" fmla="+- f93 10800 0"/>
              <a:gd name="f100" fmla="+- f94 10800 0"/>
              <a:gd name="f101" fmla="+- f99 0 f45"/>
              <a:gd name="f102" fmla="+- f100 0 f45"/>
              <a:gd name="f103" fmla="+- f97 0 f45"/>
              <a:gd name="f104" fmla="+- f98 0 f45"/>
              <a:gd name="f105" fmla="*/ f95 f14 1"/>
              <a:gd name="f106" fmla="*/ f96 f15 1"/>
              <a:gd name="f107" fmla="at2 f101 f102"/>
              <a:gd name="f108" fmla="at2 f103 f104"/>
              <a:gd name="f109" fmla="+- f107 f4 0"/>
              <a:gd name="f110" fmla="+- f108 f4 0"/>
              <a:gd name="f111" fmla="*/ f109 f8 1"/>
              <a:gd name="f112" fmla="*/ f110 f8 1"/>
              <a:gd name="f113" fmla="*/ f111 1 f3"/>
              <a:gd name="f114" fmla="*/ f112 1 f3"/>
              <a:gd name="f115" fmla="+- 0 0 f113"/>
              <a:gd name="f116" fmla="+- 0 0 f114"/>
              <a:gd name="f117" fmla="+- 0 0 f115"/>
              <a:gd name="f118" fmla="+- 0 0 f116"/>
              <a:gd name="f119" fmla="*/ f117 f3 1"/>
              <a:gd name="f120" fmla="*/ f118 f3 1"/>
              <a:gd name="f121" fmla="*/ f119 1 f8"/>
              <a:gd name="f122" fmla="*/ f120 1 f8"/>
              <a:gd name="f123" fmla="+- f121 0 f4"/>
              <a:gd name="f124" fmla="+- f122 0 f4"/>
              <a:gd name="f125" fmla="cos 1 f123"/>
              <a:gd name="f126" fmla="sin 1 f123"/>
              <a:gd name="f127" fmla="+- f124 0 f123"/>
              <a:gd name="f128" fmla="+- 0 0 f125"/>
              <a:gd name="f129" fmla="+- 0 0 f126"/>
              <a:gd name="f130" fmla="+- f127 f2 0"/>
              <a:gd name="f131" fmla="*/ f29 f128 1"/>
              <a:gd name="f132" fmla="*/ f29 f129 1"/>
              <a:gd name="f133" fmla="?: f127 f127 f130"/>
              <a:gd name="f134" fmla="*/ f131 f131 1"/>
              <a:gd name="f135" fmla="*/ f132 f132 1"/>
              <a:gd name="f136" fmla="+- f134 f135 0"/>
              <a:gd name="f137" fmla="sqrt f136"/>
              <a:gd name="f138" fmla="*/ f46 1 f137"/>
              <a:gd name="f139" fmla="*/ f128 f138 1"/>
              <a:gd name="f140" fmla="*/ f129 f138 1"/>
              <a:gd name="f141" fmla="+- f45 0 f139"/>
              <a:gd name="f142" fmla="+- f45 0 f140"/>
            </a:gdLst>
            <a:ahLst>
              <a:ahXY gdRefX="f0" minX="f9" maxX="f10" gdRefY="f1" minY="f9" maxY="f1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30" y="f31"/>
              </a:cxn>
              <a:cxn ang="f47">
                <a:pos x="f33" y="f34"/>
              </a:cxn>
              <a:cxn ang="f47">
                <a:pos x="f35" y="f36"/>
              </a:cxn>
              <a:cxn ang="f47">
                <a:pos x="f33" y="f37"/>
              </a:cxn>
              <a:cxn ang="f47">
                <a:pos x="f30" y="f38"/>
              </a:cxn>
              <a:cxn ang="f47">
                <a:pos x="f39" y="f37"/>
              </a:cxn>
              <a:cxn ang="f47">
                <a:pos x="f40" y="f36"/>
              </a:cxn>
              <a:cxn ang="f47">
                <a:pos x="f39" y="f34"/>
              </a:cxn>
              <a:cxn ang="f47">
                <a:pos x="f105" y="f106"/>
              </a:cxn>
            </a:cxnLst>
            <a:rect l="f25" t="f28" r="f26" b="f27"/>
            <a:pathLst>
              <a:path w="21600" h="21600">
                <a:moveTo>
                  <a:pt x="f141" y="f142"/>
                </a:moveTo>
                <a:arcTo wR="f29" hR="f29" stAng="f123" swAng="f133"/>
                <a:lnTo>
                  <a:pt x="f95" y="f96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Avez-vous</a:t>
            </a:r>
            <a:r>
              <a:rPr lang="es-ES" sz="2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des </a:t>
            </a:r>
            <a:r>
              <a:rPr lang="es-ES" sz="2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questions</a:t>
            </a:r>
            <a:r>
              <a:rPr lang="es-ES" sz="2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?</a:t>
            </a:r>
            <a:endParaRPr lang="es-ES" sz="2800" b="0" i="0" u="none" strike="noStrike" kern="1200" dirty="0">
              <a:ln>
                <a:noFill/>
              </a:ln>
              <a:solidFill>
                <a:srgbClr val="CC0000"/>
              </a:solidFill>
              <a:latin typeface="Junkyard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1440000" y="5400000"/>
            <a:ext cx="2520000" cy="1512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6696000" y="1007999"/>
            <a:ext cx="2160000" cy="1152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07640" y="-36000"/>
            <a:ext cx="10187640" cy="79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125280" y="36000"/>
            <a:ext cx="271728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1321560" y="1038240"/>
            <a:ext cx="190080" cy="1756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894600" y="1038240"/>
            <a:ext cx="189720" cy="1756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894600" y="950039"/>
            <a:ext cx="712080" cy="704160"/>
          </a:xfrm>
          <a:custGeom>
            <a:avLst>
              <a:gd name="f0" fmla="val 7560000"/>
              <a:gd name="f1" fmla="val 10352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val 10800"/>
              <a:gd name="f11" fmla="val 21599999"/>
              <a:gd name="f12" fmla="min 0 21600"/>
              <a:gd name="f13" fmla="max 0 21600"/>
              <a:gd name="f14" fmla="*/ f9 1 2"/>
              <a:gd name="f15" fmla="*/ f6 1 21600"/>
              <a:gd name="f16" fmla="*/ f7 1 21600"/>
              <a:gd name="f17" fmla="*/ f9 1 180"/>
              <a:gd name="f18" fmla="pin 0 f1 10800"/>
              <a:gd name="f19" fmla="pin 0 f0 21599999"/>
              <a:gd name="f20" fmla="+- f13 0 f12"/>
              <a:gd name="f21" fmla="+- 10800 0 f18"/>
              <a:gd name="f22" fmla="+- 10800 f18 0"/>
              <a:gd name="f23" fmla="+- 0 0 f19"/>
              <a:gd name="f24" fmla="*/ f18 f18 1"/>
              <a:gd name="f25" fmla="*/ f20 1 2"/>
              <a:gd name="f26" fmla="+- f23 f4 0"/>
              <a:gd name="f27" fmla="+- f12 f25 0"/>
              <a:gd name="f28" fmla="*/ f25 f25 1"/>
              <a:gd name="f29" fmla="min f21 f22"/>
              <a:gd name="f30" fmla="max f21 f22"/>
              <a:gd name="f31" fmla="*/ f26 f5 1"/>
              <a:gd name="f32" fmla="+- f30 0 f29"/>
              <a:gd name="f33" fmla="*/ f31 1 f3"/>
              <a:gd name="f34" fmla="*/ f32 1 2"/>
              <a:gd name="f35" fmla="+- 0 0 f33"/>
              <a:gd name="f36" fmla="+- f29 f34 0"/>
              <a:gd name="f37" fmla="*/ f34 f34 1"/>
              <a:gd name="f38" fmla="val f35"/>
              <a:gd name="f39" fmla="*/ f38 f17 1"/>
              <a:gd name="f40" fmla="*/ f38 f9 1"/>
              <a:gd name="f41" fmla="+- 0 0 f39"/>
              <a:gd name="f42" fmla="*/ f40 1 f5"/>
              <a:gd name="f43" fmla="*/ f41 f3 1"/>
              <a:gd name="f44" fmla="+- 0 0 f42"/>
              <a:gd name="f45" fmla="*/ f43 1 f9"/>
              <a:gd name="f46" fmla="+- f44 f9 0"/>
              <a:gd name="f47" fmla="+- f45 0 f4"/>
              <a:gd name="f48" fmla="+- f46 f14 0"/>
              <a:gd name="f49" fmla="sin 1 f47"/>
              <a:gd name="f50" fmla="cos 1 f47"/>
              <a:gd name="f51" fmla="+- 0 0 f48"/>
              <a:gd name="f52" fmla="+- 0 0 f49"/>
              <a:gd name="f53" fmla="+- 0 0 f50"/>
              <a:gd name="f54" fmla="*/ f51 f3 1"/>
              <a:gd name="f55" fmla="*/ 10800 f52 1"/>
              <a:gd name="f56" fmla="*/ 10800 f53 1"/>
              <a:gd name="f57" fmla="*/ f54 1 f9"/>
              <a:gd name="f58" fmla="+- f55 10800 0"/>
              <a:gd name="f59" fmla="+- f56 10800 0"/>
              <a:gd name="f60" fmla="+- f57 0 f4"/>
              <a:gd name="f61" fmla="+- 21600 0 f58"/>
              <a:gd name="f62" fmla="cos 1 f60"/>
              <a:gd name="f63" fmla="sin 1 f60"/>
              <a:gd name="f64" fmla="+- f59 0 f27"/>
              <a:gd name="f65" fmla="+- f58 0 f27"/>
              <a:gd name="f66" fmla="+- f58 0 f36"/>
              <a:gd name="f67" fmla="+- f59 0 f36"/>
              <a:gd name="f68" fmla="+- 0 0 f62"/>
              <a:gd name="f69" fmla="+- 0 0 f63"/>
              <a:gd name="f70" fmla="+- f61 0 f27"/>
              <a:gd name="f71" fmla="at2 f65 f64"/>
              <a:gd name="f72" fmla="+- f61 0 f36"/>
              <a:gd name="f73" fmla="at2 f66 f67"/>
              <a:gd name="f74" fmla="*/ f18 f68 1"/>
              <a:gd name="f75" fmla="*/ f18 f69 1"/>
              <a:gd name="f76" fmla="at2 f70 f64"/>
              <a:gd name="f77" fmla="+- f71 f4 0"/>
              <a:gd name="f78" fmla="+- f73 f4 0"/>
              <a:gd name="f79" fmla="at2 f72 f67"/>
              <a:gd name="f80" fmla="*/ f74 f74 1"/>
              <a:gd name="f81" fmla="*/ f75 f75 1"/>
              <a:gd name="f82" fmla="+- f76 f4 0"/>
              <a:gd name="f83" fmla="*/ f77 f9 1"/>
              <a:gd name="f84" fmla="*/ f78 f9 1"/>
              <a:gd name="f85" fmla="+- f79 f4 0"/>
              <a:gd name="f86" fmla="+- f80 f81 0"/>
              <a:gd name="f87" fmla="*/ f82 f9 1"/>
              <a:gd name="f88" fmla="*/ f83 1 f3"/>
              <a:gd name="f89" fmla="*/ f84 1 f3"/>
              <a:gd name="f90" fmla="*/ f85 f9 1"/>
              <a:gd name="f91" fmla="sqrt f86"/>
              <a:gd name="f92" fmla="*/ f87 1 f3"/>
              <a:gd name="f93" fmla="+- 0 0 f88"/>
              <a:gd name="f94" fmla="+- 0 0 f89"/>
              <a:gd name="f95" fmla="*/ f90 1 f3"/>
              <a:gd name="f96" fmla="*/ f24 1 f91"/>
              <a:gd name="f97" fmla="+- 0 0 f92"/>
              <a:gd name="f98" fmla="+- 0 0 f93"/>
              <a:gd name="f99" fmla="+- 0 0 f95"/>
              <a:gd name="f100" fmla="+- 0 0 f94"/>
              <a:gd name="f101" fmla="*/ f68 f96 1"/>
              <a:gd name="f102" fmla="*/ f69 f96 1"/>
              <a:gd name="f103" fmla="+- 0 0 f97"/>
              <a:gd name="f104" fmla="*/ f98 f3 1"/>
              <a:gd name="f105" fmla="*/ f100 f3 1"/>
              <a:gd name="f106" fmla="+- 0 0 f99"/>
              <a:gd name="f107" fmla="+- 10800 0 f101"/>
              <a:gd name="f108" fmla="+- 10800 0 f102"/>
              <a:gd name="f109" fmla="*/ f103 f3 1"/>
              <a:gd name="f110" fmla="*/ f104 1 f9"/>
              <a:gd name="f111" fmla="*/ f105 1 f9"/>
              <a:gd name="f112" fmla="*/ f106 f3 1"/>
              <a:gd name="f113" fmla="*/ f107 f15 1"/>
              <a:gd name="f114" fmla="*/ f108 f16 1"/>
              <a:gd name="f115" fmla="*/ f109 1 f9"/>
              <a:gd name="f116" fmla="+- f110 0 f4"/>
              <a:gd name="f117" fmla="+- f111 0 f4"/>
              <a:gd name="f118" fmla="*/ f112 1 f9"/>
              <a:gd name="f119" fmla="+- f115 0 f4"/>
              <a:gd name="f120" fmla="cos 1 f117"/>
              <a:gd name="f121" fmla="sin 1 f117"/>
              <a:gd name="f122" fmla="+- f118 0 f4"/>
              <a:gd name="f123" fmla="cos 1 f119"/>
              <a:gd name="f124" fmla="sin 1 f119"/>
              <a:gd name="f125" fmla="+- f116 0 f119"/>
              <a:gd name="f126" fmla="+- 0 0 f120"/>
              <a:gd name="f127" fmla="+- 0 0 f121"/>
              <a:gd name="f128" fmla="+- f122 0 f117"/>
              <a:gd name="f129" fmla="+- 0 0 f123"/>
              <a:gd name="f130" fmla="+- 0 0 f124"/>
              <a:gd name="f131" fmla="+- f125 0 f2"/>
              <a:gd name="f132" fmla="*/ f34 f126 1"/>
              <a:gd name="f133" fmla="*/ f34 f127 1"/>
              <a:gd name="f134" fmla="+- f128 f2 0"/>
              <a:gd name="f135" fmla="*/ f25 f129 1"/>
              <a:gd name="f136" fmla="*/ f25 f130 1"/>
              <a:gd name="f137" fmla="?: f125 f131 f125"/>
              <a:gd name="f138" fmla="*/ f132 f132 1"/>
              <a:gd name="f139" fmla="*/ f133 f133 1"/>
              <a:gd name="f140" fmla="?: f128 f128 f134"/>
              <a:gd name="f141" fmla="*/ f135 f135 1"/>
              <a:gd name="f142" fmla="*/ f136 f136 1"/>
              <a:gd name="f143" fmla="+- f138 f139 0"/>
              <a:gd name="f144" fmla="+- f141 f142 0"/>
              <a:gd name="f145" fmla="sqrt f143"/>
              <a:gd name="f146" fmla="sqrt f144"/>
              <a:gd name="f147" fmla="*/ f37 1 f145"/>
              <a:gd name="f148" fmla="*/ f28 1 f146"/>
              <a:gd name="f149" fmla="*/ f126 f147 1"/>
              <a:gd name="f150" fmla="*/ f127 f147 1"/>
              <a:gd name="f151" fmla="*/ f129 f148 1"/>
              <a:gd name="f152" fmla="*/ f130 f148 1"/>
              <a:gd name="f153" fmla="+- f36 0 f149"/>
              <a:gd name="f154" fmla="+- f36 0 f150"/>
              <a:gd name="f155" fmla="+- f27 0 f151"/>
              <a:gd name="f156" fmla="+- f27 0 f152"/>
            </a:gdLst>
            <a:ahLst>
              <a:ahPolar gdRefR="f1" minR="f8" maxR="f10" gdRefAng="f0" minAng="f8" maxAng="f11">
                <a:pos x="f113" y="f11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55" y="f156"/>
                </a:moveTo>
                <a:arcTo wR="f25" hR="f25" stAng="f119" swAng="f137"/>
                <a:lnTo>
                  <a:pt x="f153" y="f154"/>
                </a:lnTo>
                <a:arcTo wR="f34" hR="f34" stAng="f117" swAng="f140"/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96000" y="5760000"/>
            <a:ext cx="6381725" cy="91661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800" b="1" i="0" u="none" strike="noStrike" kern="1200" dirty="0">
                <a:ln>
                  <a:noFill/>
                </a:ln>
                <a:solidFill>
                  <a:srgbClr val="FF66FF"/>
                </a:solidFill>
                <a:latin typeface="Junkyard" pitchFamily="18"/>
                <a:ea typeface="Droid Sans Fallback" pitchFamily="2"/>
                <a:cs typeface="Lohit Marathi" pitchFamily="2"/>
              </a:rPr>
              <a:t>ENERGYZING YOUNG PEOPLE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800" b="1" i="0" u="none" strike="noStrike" kern="1200" dirty="0">
                <a:ln>
                  <a:noFill/>
                </a:ln>
                <a:solidFill>
                  <a:srgbClr val="FF66FF"/>
                </a:solidFill>
                <a:latin typeface="Junkyard" pitchFamily="18"/>
                <a:ea typeface="Droid Sans Fallback" pitchFamily="2"/>
                <a:cs typeface="Lohit Marathi" pitchFamily="2"/>
              </a:rPr>
              <a:t>ERASMUS+ LLERENA </a:t>
            </a:r>
            <a:r>
              <a:rPr lang="es-ES" sz="2800" b="1" i="0" u="none" strike="noStrike" kern="1200" dirty="0" smtClean="0">
                <a:ln>
                  <a:noFill/>
                </a:ln>
                <a:solidFill>
                  <a:srgbClr val="FF66FF"/>
                </a:solidFill>
                <a:latin typeface="Junkyard" pitchFamily="18"/>
                <a:ea typeface="Droid Sans Fallback" pitchFamily="2"/>
                <a:cs typeface="Lohit Marathi" pitchFamily="2"/>
              </a:rPr>
              <a:t>(</a:t>
            </a:r>
            <a:r>
              <a:rPr lang="es-ES" sz="2800" b="1" dirty="0" err="1" smtClean="0">
                <a:solidFill>
                  <a:srgbClr val="FF66FF"/>
                </a:solidFill>
                <a:latin typeface="Junkyard" pitchFamily="18"/>
                <a:ea typeface="Droid Sans Fallback" pitchFamily="2"/>
                <a:cs typeface="Lohit Marathi" pitchFamily="2"/>
              </a:rPr>
              <a:t>Espagne</a:t>
            </a:r>
            <a:r>
              <a:rPr lang="es-ES" sz="2800" b="1" i="0" u="none" strike="noStrike" kern="1200" dirty="0" smtClean="0">
                <a:ln>
                  <a:noFill/>
                </a:ln>
                <a:solidFill>
                  <a:srgbClr val="FF66FF"/>
                </a:solidFill>
                <a:latin typeface="Junkyard" pitchFamily="18"/>
                <a:ea typeface="Droid Sans Fallback" pitchFamily="2"/>
                <a:cs typeface="Lohit Marathi" pitchFamily="2"/>
              </a:rPr>
              <a:t>) </a:t>
            </a:r>
            <a:r>
              <a:rPr lang="es-ES" sz="2800" b="1" i="0" u="none" strike="noStrike" kern="1200" dirty="0">
                <a:ln>
                  <a:noFill/>
                </a:ln>
                <a:solidFill>
                  <a:srgbClr val="FF66FF"/>
                </a:solidFill>
                <a:latin typeface="Junkyard" pitchFamily="18"/>
                <a:ea typeface="Droid Sans Fallback" pitchFamily="2"/>
                <a:cs typeface="Lohit Marathi" pitchFamily="2"/>
              </a:rPr>
              <a:t>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9718" y="-108000"/>
            <a:ext cx="10080000" cy="78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0" y="2592000"/>
            <a:ext cx="5813640" cy="49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3096000" y="4568040"/>
            <a:ext cx="406440" cy="3463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2182680" y="4568040"/>
            <a:ext cx="405720" cy="3463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2182680" y="4394160"/>
            <a:ext cx="1523160" cy="1387799"/>
          </a:xfrm>
          <a:custGeom>
            <a:avLst>
              <a:gd name="f0" fmla="val 7560000"/>
              <a:gd name="f1" fmla="val 10352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val 10800"/>
              <a:gd name="f11" fmla="val 21599999"/>
              <a:gd name="f12" fmla="min 0 21600"/>
              <a:gd name="f13" fmla="max 0 21600"/>
              <a:gd name="f14" fmla="*/ f9 1 2"/>
              <a:gd name="f15" fmla="*/ f6 1 21600"/>
              <a:gd name="f16" fmla="*/ f7 1 21600"/>
              <a:gd name="f17" fmla="*/ f9 1 180"/>
              <a:gd name="f18" fmla="pin 0 f1 10800"/>
              <a:gd name="f19" fmla="pin 0 f0 21599999"/>
              <a:gd name="f20" fmla="+- f13 0 f12"/>
              <a:gd name="f21" fmla="+- 10800 0 f18"/>
              <a:gd name="f22" fmla="+- 10800 f18 0"/>
              <a:gd name="f23" fmla="+- 0 0 f19"/>
              <a:gd name="f24" fmla="*/ f18 f18 1"/>
              <a:gd name="f25" fmla="*/ f20 1 2"/>
              <a:gd name="f26" fmla="+- f23 f4 0"/>
              <a:gd name="f27" fmla="+- f12 f25 0"/>
              <a:gd name="f28" fmla="*/ f25 f25 1"/>
              <a:gd name="f29" fmla="min f21 f22"/>
              <a:gd name="f30" fmla="max f21 f22"/>
              <a:gd name="f31" fmla="*/ f26 f5 1"/>
              <a:gd name="f32" fmla="+- f30 0 f29"/>
              <a:gd name="f33" fmla="*/ f31 1 f3"/>
              <a:gd name="f34" fmla="*/ f32 1 2"/>
              <a:gd name="f35" fmla="+- 0 0 f33"/>
              <a:gd name="f36" fmla="+- f29 f34 0"/>
              <a:gd name="f37" fmla="*/ f34 f34 1"/>
              <a:gd name="f38" fmla="val f35"/>
              <a:gd name="f39" fmla="*/ f38 f17 1"/>
              <a:gd name="f40" fmla="*/ f38 f9 1"/>
              <a:gd name="f41" fmla="+- 0 0 f39"/>
              <a:gd name="f42" fmla="*/ f40 1 f5"/>
              <a:gd name="f43" fmla="*/ f41 f3 1"/>
              <a:gd name="f44" fmla="+- 0 0 f42"/>
              <a:gd name="f45" fmla="*/ f43 1 f9"/>
              <a:gd name="f46" fmla="+- f44 f9 0"/>
              <a:gd name="f47" fmla="+- f45 0 f4"/>
              <a:gd name="f48" fmla="+- f46 f14 0"/>
              <a:gd name="f49" fmla="sin 1 f47"/>
              <a:gd name="f50" fmla="cos 1 f47"/>
              <a:gd name="f51" fmla="+- 0 0 f48"/>
              <a:gd name="f52" fmla="+- 0 0 f49"/>
              <a:gd name="f53" fmla="+- 0 0 f50"/>
              <a:gd name="f54" fmla="*/ f51 f3 1"/>
              <a:gd name="f55" fmla="*/ 10800 f52 1"/>
              <a:gd name="f56" fmla="*/ 10800 f53 1"/>
              <a:gd name="f57" fmla="*/ f54 1 f9"/>
              <a:gd name="f58" fmla="+- f55 10800 0"/>
              <a:gd name="f59" fmla="+- f56 10800 0"/>
              <a:gd name="f60" fmla="+- f57 0 f4"/>
              <a:gd name="f61" fmla="+- 21600 0 f58"/>
              <a:gd name="f62" fmla="cos 1 f60"/>
              <a:gd name="f63" fmla="sin 1 f60"/>
              <a:gd name="f64" fmla="+- f59 0 f27"/>
              <a:gd name="f65" fmla="+- f58 0 f27"/>
              <a:gd name="f66" fmla="+- f58 0 f36"/>
              <a:gd name="f67" fmla="+- f59 0 f36"/>
              <a:gd name="f68" fmla="+- 0 0 f62"/>
              <a:gd name="f69" fmla="+- 0 0 f63"/>
              <a:gd name="f70" fmla="+- f61 0 f27"/>
              <a:gd name="f71" fmla="at2 f65 f64"/>
              <a:gd name="f72" fmla="+- f61 0 f36"/>
              <a:gd name="f73" fmla="at2 f66 f67"/>
              <a:gd name="f74" fmla="*/ f18 f68 1"/>
              <a:gd name="f75" fmla="*/ f18 f69 1"/>
              <a:gd name="f76" fmla="at2 f70 f64"/>
              <a:gd name="f77" fmla="+- f71 f4 0"/>
              <a:gd name="f78" fmla="+- f73 f4 0"/>
              <a:gd name="f79" fmla="at2 f72 f67"/>
              <a:gd name="f80" fmla="*/ f74 f74 1"/>
              <a:gd name="f81" fmla="*/ f75 f75 1"/>
              <a:gd name="f82" fmla="+- f76 f4 0"/>
              <a:gd name="f83" fmla="*/ f77 f9 1"/>
              <a:gd name="f84" fmla="*/ f78 f9 1"/>
              <a:gd name="f85" fmla="+- f79 f4 0"/>
              <a:gd name="f86" fmla="+- f80 f81 0"/>
              <a:gd name="f87" fmla="*/ f82 f9 1"/>
              <a:gd name="f88" fmla="*/ f83 1 f3"/>
              <a:gd name="f89" fmla="*/ f84 1 f3"/>
              <a:gd name="f90" fmla="*/ f85 f9 1"/>
              <a:gd name="f91" fmla="sqrt f86"/>
              <a:gd name="f92" fmla="*/ f87 1 f3"/>
              <a:gd name="f93" fmla="+- 0 0 f88"/>
              <a:gd name="f94" fmla="+- 0 0 f89"/>
              <a:gd name="f95" fmla="*/ f90 1 f3"/>
              <a:gd name="f96" fmla="*/ f24 1 f91"/>
              <a:gd name="f97" fmla="+- 0 0 f92"/>
              <a:gd name="f98" fmla="+- 0 0 f93"/>
              <a:gd name="f99" fmla="+- 0 0 f95"/>
              <a:gd name="f100" fmla="+- 0 0 f94"/>
              <a:gd name="f101" fmla="*/ f68 f96 1"/>
              <a:gd name="f102" fmla="*/ f69 f96 1"/>
              <a:gd name="f103" fmla="+- 0 0 f97"/>
              <a:gd name="f104" fmla="*/ f98 f3 1"/>
              <a:gd name="f105" fmla="*/ f100 f3 1"/>
              <a:gd name="f106" fmla="+- 0 0 f99"/>
              <a:gd name="f107" fmla="+- 10800 0 f101"/>
              <a:gd name="f108" fmla="+- 10800 0 f102"/>
              <a:gd name="f109" fmla="*/ f103 f3 1"/>
              <a:gd name="f110" fmla="*/ f104 1 f9"/>
              <a:gd name="f111" fmla="*/ f105 1 f9"/>
              <a:gd name="f112" fmla="*/ f106 f3 1"/>
              <a:gd name="f113" fmla="*/ f107 f15 1"/>
              <a:gd name="f114" fmla="*/ f108 f16 1"/>
              <a:gd name="f115" fmla="*/ f109 1 f9"/>
              <a:gd name="f116" fmla="+- f110 0 f4"/>
              <a:gd name="f117" fmla="+- f111 0 f4"/>
              <a:gd name="f118" fmla="*/ f112 1 f9"/>
              <a:gd name="f119" fmla="+- f115 0 f4"/>
              <a:gd name="f120" fmla="cos 1 f117"/>
              <a:gd name="f121" fmla="sin 1 f117"/>
              <a:gd name="f122" fmla="+- f118 0 f4"/>
              <a:gd name="f123" fmla="cos 1 f119"/>
              <a:gd name="f124" fmla="sin 1 f119"/>
              <a:gd name="f125" fmla="+- f116 0 f119"/>
              <a:gd name="f126" fmla="+- 0 0 f120"/>
              <a:gd name="f127" fmla="+- 0 0 f121"/>
              <a:gd name="f128" fmla="+- f122 0 f117"/>
              <a:gd name="f129" fmla="+- 0 0 f123"/>
              <a:gd name="f130" fmla="+- 0 0 f124"/>
              <a:gd name="f131" fmla="+- f125 0 f2"/>
              <a:gd name="f132" fmla="*/ f34 f126 1"/>
              <a:gd name="f133" fmla="*/ f34 f127 1"/>
              <a:gd name="f134" fmla="+- f128 f2 0"/>
              <a:gd name="f135" fmla="*/ f25 f129 1"/>
              <a:gd name="f136" fmla="*/ f25 f130 1"/>
              <a:gd name="f137" fmla="?: f125 f131 f125"/>
              <a:gd name="f138" fmla="*/ f132 f132 1"/>
              <a:gd name="f139" fmla="*/ f133 f133 1"/>
              <a:gd name="f140" fmla="?: f128 f128 f134"/>
              <a:gd name="f141" fmla="*/ f135 f135 1"/>
              <a:gd name="f142" fmla="*/ f136 f136 1"/>
              <a:gd name="f143" fmla="+- f138 f139 0"/>
              <a:gd name="f144" fmla="+- f141 f142 0"/>
              <a:gd name="f145" fmla="sqrt f143"/>
              <a:gd name="f146" fmla="sqrt f144"/>
              <a:gd name="f147" fmla="*/ f37 1 f145"/>
              <a:gd name="f148" fmla="*/ f28 1 f146"/>
              <a:gd name="f149" fmla="*/ f126 f147 1"/>
              <a:gd name="f150" fmla="*/ f127 f147 1"/>
              <a:gd name="f151" fmla="*/ f129 f148 1"/>
              <a:gd name="f152" fmla="*/ f130 f148 1"/>
              <a:gd name="f153" fmla="+- f36 0 f149"/>
              <a:gd name="f154" fmla="+- f36 0 f150"/>
              <a:gd name="f155" fmla="+- f27 0 f151"/>
              <a:gd name="f156" fmla="+- f27 0 f152"/>
            </a:gdLst>
            <a:ahLst>
              <a:ahPolar gdRefR="f1" minR="f8" maxR="f10" gdRefAng="f0" minAng="f8" maxAng="f11">
                <a:pos x="f113" y="f11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55" y="f156"/>
                </a:moveTo>
                <a:arcTo wR="f25" hR="f25" stAng="f119" swAng="f137"/>
                <a:lnTo>
                  <a:pt x="f153" y="f154"/>
                </a:lnTo>
                <a:arcTo wR="f34" hR="f34" stAng="f117" swAng="f140"/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4320232" y="467469"/>
            <a:ext cx="5759768" cy="3348531"/>
          </a:xfrm>
          <a:custGeom>
            <a:avLst>
              <a:gd name="f0" fmla="val 2721"/>
              <a:gd name="f1" fmla="val 24972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*/ 5419351 1 1725033"/>
              <a:gd name="f9" fmla="val -2147483647"/>
              <a:gd name="f10" fmla="val 2147483647"/>
              <a:gd name="f11" fmla="min 0 21600"/>
              <a:gd name="f12" fmla="max 0 21600"/>
              <a:gd name="f13" fmla="+- 0 0 0"/>
              <a:gd name="f14" fmla="*/ f6 1 21600"/>
              <a:gd name="f15" fmla="*/ f7 1 21600"/>
              <a:gd name="f16" fmla="*/ f8 1 180"/>
              <a:gd name="f17" fmla="pin -2147483647 f0 2147483647"/>
              <a:gd name="f18" fmla="pin -2147483647 f1 2147483647"/>
              <a:gd name="f19" fmla="+- f12 0 f11"/>
              <a:gd name="f20" fmla="*/ f13 f3 1"/>
              <a:gd name="f21" fmla="+- f17 0 10800"/>
              <a:gd name="f22" fmla="+- f18 0 10800"/>
              <a:gd name="f23" fmla="*/ f17 f14 1"/>
              <a:gd name="f24" fmla="*/ f18 f15 1"/>
              <a:gd name="f25" fmla="*/ 3200 f14 1"/>
              <a:gd name="f26" fmla="*/ 18400 f14 1"/>
              <a:gd name="f27" fmla="*/ 18400 f15 1"/>
              <a:gd name="f28" fmla="*/ 3200 f15 1"/>
              <a:gd name="f29" fmla="*/ f19 1 2"/>
              <a:gd name="f30" fmla="*/ 10800 f14 1"/>
              <a:gd name="f31" fmla="*/ 0 f15 1"/>
              <a:gd name="f32" fmla="*/ f20 1 f5"/>
              <a:gd name="f33" fmla="*/ 3160 f14 1"/>
              <a:gd name="f34" fmla="*/ 3160 f15 1"/>
              <a:gd name="f35" fmla="*/ 0 f14 1"/>
              <a:gd name="f36" fmla="*/ 10800 f15 1"/>
              <a:gd name="f37" fmla="*/ 18440 f15 1"/>
              <a:gd name="f38" fmla="*/ 21600 f15 1"/>
              <a:gd name="f39" fmla="*/ 18440 f14 1"/>
              <a:gd name="f40" fmla="*/ 21600 f14 1"/>
              <a:gd name="f41" fmla="*/ f21 f21 1"/>
              <a:gd name="f42" fmla="*/ f22 f22 1"/>
              <a:gd name="f43" fmla="+- 0 0 f22"/>
              <a:gd name="f44" fmla="+- 0 0 f21"/>
              <a:gd name="f45" fmla="+- f11 f29 0"/>
              <a:gd name="f46" fmla="*/ f29 f29 1"/>
              <a:gd name="f47" fmla="+- f32 0 f4"/>
              <a:gd name="f48" fmla="+- f41 f42 0"/>
              <a:gd name="f49" fmla="at2 f43 f44"/>
              <a:gd name="f50" fmla="sqrt f48"/>
              <a:gd name="f51" fmla="+- f49 f4 0"/>
              <a:gd name="f52" fmla="+- f50 0 10800"/>
              <a:gd name="f53" fmla="*/ f51 f8 1"/>
              <a:gd name="f54" fmla="*/ f53 1 f3"/>
              <a:gd name="f55" fmla="+- 0 0 f54"/>
              <a:gd name="f56" fmla="val f55"/>
              <a:gd name="f57" fmla="*/ f56 1 f16"/>
              <a:gd name="f58" fmla="+- f57 0 10"/>
              <a:gd name="f59" fmla="+- f57 10 0"/>
              <a:gd name="f60" fmla="*/ f57 f16 1"/>
              <a:gd name="f61" fmla="+- 0 0 f60"/>
              <a:gd name="f62" fmla="*/ f58 f16 1"/>
              <a:gd name="f63" fmla="*/ f59 f16 1"/>
              <a:gd name="f64" fmla="*/ f61 f3 1"/>
              <a:gd name="f65" fmla="+- 0 0 f62"/>
              <a:gd name="f66" fmla="+- 0 0 f63"/>
              <a:gd name="f67" fmla="*/ f64 1 f8"/>
              <a:gd name="f68" fmla="*/ f65 f3 1"/>
              <a:gd name="f69" fmla="*/ f66 f3 1"/>
              <a:gd name="f70" fmla="+- f67 0 f4"/>
              <a:gd name="f71" fmla="*/ f68 1 f8"/>
              <a:gd name="f72" fmla="*/ f69 1 f8"/>
              <a:gd name="f73" fmla="sin 1 f70"/>
              <a:gd name="f74" fmla="cos 1 f70"/>
              <a:gd name="f75" fmla="+- f71 0 f4"/>
              <a:gd name="f76" fmla="+- f72 0 f4"/>
              <a:gd name="f77" fmla="+- 0 0 f73"/>
              <a:gd name="f78" fmla="+- 0 0 f74"/>
              <a:gd name="f79" fmla="sin 1 f75"/>
              <a:gd name="f80" fmla="cos 1 f75"/>
              <a:gd name="f81" fmla="sin 1 f76"/>
              <a:gd name="f82" fmla="cos 1 f76"/>
              <a:gd name="f83" fmla="*/ 10800 f77 1"/>
              <a:gd name="f84" fmla="*/ 10800 f78 1"/>
              <a:gd name="f85" fmla="+- 0 0 f79"/>
              <a:gd name="f86" fmla="+- 0 0 f80"/>
              <a:gd name="f87" fmla="+- 0 0 f81"/>
              <a:gd name="f88" fmla="+- 0 0 f82"/>
              <a:gd name="f89" fmla="+- f83 10800 0"/>
              <a:gd name="f90" fmla="+- f84 10800 0"/>
              <a:gd name="f91" fmla="*/ 10800 f85 1"/>
              <a:gd name="f92" fmla="*/ 10800 f86 1"/>
              <a:gd name="f93" fmla="*/ 10800 f87 1"/>
              <a:gd name="f94" fmla="*/ 10800 f88 1"/>
              <a:gd name="f95" fmla="?: f52 f17 f89"/>
              <a:gd name="f96" fmla="?: f52 f18 f90"/>
              <a:gd name="f97" fmla="+- f91 10800 0"/>
              <a:gd name="f98" fmla="+- f92 10800 0"/>
              <a:gd name="f99" fmla="+- f93 10800 0"/>
              <a:gd name="f100" fmla="+- f94 10800 0"/>
              <a:gd name="f101" fmla="+- f99 0 f45"/>
              <a:gd name="f102" fmla="+- f100 0 f45"/>
              <a:gd name="f103" fmla="+- f97 0 f45"/>
              <a:gd name="f104" fmla="+- f98 0 f45"/>
              <a:gd name="f105" fmla="*/ f95 f14 1"/>
              <a:gd name="f106" fmla="*/ f96 f15 1"/>
              <a:gd name="f107" fmla="at2 f101 f102"/>
              <a:gd name="f108" fmla="at2 f103 f104"/>
              <a:gd name="f109" fmla="+- f107 f4 0"/>
              <a:gd name="f110" fmla="+- f108 f4 0"/>
              <a:gd name="f111" fmla="*/ f109 f8 1"/>
              <a:gd name="f112" fmla="*/ f110 f8 1"/>
              <a:gd name="f113" fmla="*/ f111 1 f3"/>
              <a:gd name="f114" fmla="*/ f112 1 f3"/>
              <a:gd name="f115" fmla="+- 0 0 f113"/>
              <a:gd name="f116" fmla="+- 0 0 f114"/>
              <a:gd name="f117" fmla="+- 0 0 f115"/>
              <a:gd name="f118" fmla="+- 0 0 f116"/>
              <a:gd name="f119" fmla="*/ f117 f3 1"/>
              <a:gd name="f120" fmla="*/ f118 f3 1"/>
              <a:gd name="f121" fmla="*/ f119 1 f8"/>
              <a:gd name="f122" fmla="*/ f120 1 f8"/>
              <a:gd name="f123" fmla="+- f121 0 f4"/>
              <a:gd name="f124" fmla="+- f122 0 f4"/>
              <a:gd name="f125" fmla="cos 1 f123"/>
              <a:gd name="f126" fmla="sin 1 f123"/>
              <a:gd name="f127" fmla="+- f124 0 f123"/>
              <a:gd name="f128" fmla="+- 0 0 f125"/>
              <a:gd name="f129" fmla="+- 0 0 f126"/>
              <a:gd name="f130" fmla="+- f127 f2 0"/>
              <a:gd name="f131" fmla="*/ f29 f128 1"/>
              <a:gd name="f132" fmla="*/ f29 f129 1"/>
              <a:gd name="f133" fmla="?: f127 f127 f130"/>
              <a:gd name="f134" fmla="*/ f131 f131 1"/>
              <a:gd name="f135" fmla="*/ f132 f132 1"/>
              <a:gd name="f136" fmla="+- f134 f135 0"/>
              <a:gd name="f137" fmla="sqrt f136"/>
              <a:gd name="f138" fmla="*/ f46 1 f137"/>
              <a:gd name="f139" fmla="*/ f128 f138 1"/>
              <a:gd name="f140" fmla="*/ f129 f138 1"/>
              <a:gd name="f141" fmla="+- f45 0 f139"/>
              <a:gd name="f142" fmla="+- f45 0 f140"/>
            </a:gdLst>
            <a:ahLst>
              <a:ahXY gdRefX="f0" minX="f9" maxX="f10" gdRefY="f1" minY="f9" maxY="f1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30" y="f31"/>
              </a:cxn>
              <a:cxn ang="f47">
                <a:pos x="f33" y="f34"/>
              </a:cxn>
              <a:cxn ang="f47">
                <a:pos x="f35" y="f36"/>
              </a:cxn>
              <a:cxn ang="f47">
                <a:pos x="f33" y="f37"/>
              </a:cxn>
              <a:cxn ang="f47">
                <a:pos x="f30" y="f38"/>
              </a:cxn>
              <a:cxn ang="f47">
                <a:pos x="f39" y="f37"/>
              </a:cxn>
              <a:cxn ang="f47">
                <a:pos x="f40" y="f36"/>
              </a:cxn>
              <a:cxn ang="f47">
                <a:pos x="f39" y="f34"/>
              </a:cxn>
              <a:cxn ang="f47">
                <a:pos x="f105" y="f106"/>
              </a:cxn>
            </a:cxnLst>
            <a:rect l="f25" t="f28" r="f26" b="f27"/>
            <a:pathLst>
              <a:path w="21600" h="21600">
                <a:moveTo>
                  <a:pt x="f141" y="f142"/>
                </a:moveTo>
                <a:arcTo wR="f29" hR="f29" stAng="f123" swAng="f133"/>
                <a:lnTo>
                  <a:pt x="f95" y="f96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Bonjour</a:t>
            </a:r>
            <a:r>
              <a:rPr lang="es-ES" sz="32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, je </a:t>
            </a:r>
            <a:r>
              <a:rPr lang="es-ES" sz="32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m’appelle</a:t>
            </a:r>
            <a:endParaRPr lang="es-ES" sz="3200" b="0" i="0" u="none" strike="noStrike" kern="1200" dirty="0" smtClean="0">
              <a:ln>
                <a:noFill/>
              </a:ln>
              <a:solidFill>
                <a:srgbClr val="CC0000"/>
              </a:solidFill>
              <a:latin typeface="Junkyard" pitchFamily="18"/>
              <a:ea typeface="Droid Sans Fallback" pitchFamily="2"/>
              <a:cs typeface="Lohit Marathi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M.Soleil</a:t>
            </a:r>
            <a:r>
              <a:rPr lang="es-ES" sz="32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, je vais </a:t>
            </a:r>
            <a:r>
              <a:rPr lang="es-ES" sz="32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vous</a:t>
            </a:r>
            <a:r>
              <a:rPr lang="es-ES" sz="32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32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expliquer</a:t>
            </a:r>
            <a:r>
              <a:rPr lang="es-ES" sz="32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endParaRPr lang="es-ES" sz="3200" b="0" i="0" u="none" strike="noStrike" kern="1200" dirty="0" smtClean="0">
              <a:ln>
                <a:noFill/>
              </a:ln>
              <a:solidFill>
                <a:srgbClr val="CC0000"/>
              </a:solidFill>
              <a:latin typeface="Junkyard" pitchFamily="18"/>
              <a:ea typeface="Droid Sans Fallback" pitchFamily="2"/>
              <a:cs typeface="Lohit Marathi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2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l’énergie</a:t>
            </a:r>
            <a:r>
              <a:rPr lang="es-ES" sz="32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32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solaire</a:t>
            </a:r>
            <a:endParaRPr lang="es-ES" sz="3200" b="0" i="0" u="none" strike="noStrike" kern="1200" dirty="0">
              <a:ln>
                <a:noFill/>
              </a:ln>
              <a:solidFill>
                <a:srgbClr val="CC0000"/>
              </a:solidFill>
              <a:latin typeface="Junkyard" pitchFamily="18"/>
              <a:ea typeface="Droid Sans Fallback" pitchFamily="2"/>
              <a:cs typeface="Lohit Marathi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 dirty="0">
              <a:ln>
                <a:noFill/>
              </a:ln>
              <a:solidFill>
                <a:srgbClr val="CC0000"/>
              </a:solidFill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6048000" y="5472000"/>
            <a:ext cx="3456000" cy="1728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576000" y="648000"/>
            <a:ext cx="3456000" cy="1728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0000" y="504359"/>
            <a:ext cx="2880000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2253240" y="1449360"/>
            <a:ext cx="201600" cy="1659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1801080" y="1449360"/>
            <a:ext cx="200880" cy="1659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1801080" y="1366200"/>
            <a:ext cx="754559" cy="663840"/>
          </a:xfrm>
          <a:custGeom>
            <a:avLst>
              <a:gd name="f0" fmla="val 7560000"/>
              <a:gd name="f1" fmla="val 10352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val 10800"/>
              <a:gd name="f11" fmla="val 21599999"/>
              <a:gd name="f12" fmla="min 0 21600"/>
              <a:gd name="f13" fmla="max 0 21600"/>
              <a:gd name="f14" fmla="*/ f9 1 2"/>
              <a:gd name="f15" fmla="*/ f6 1 21600"/>
              <a:gd name="f16" fmla="*/ f7 1 21600"/>
              <a:gd name="f17" fmla="*/ f9 1 180"/>
              <a:gd name="f18" fmla="pin 0 f1 10800"/>
              <a:gd name="f19" fmla="pin 0 f0 21599999"/>
              <a:gd name="f20" fmla="+- f13 0 f12"/>
              <a:gd name="f21" fmla="+- 10800 0 f18"/>
              <a:gd name="f22" fmla="+- 10800 f18 0"/>
              <a:gd name="f23" fmla="+- 0 0 f19"/>
              <a:gd name="f24" fmla="*/ f18 f18 1"/>
              <a:gd name="f25" fmla="*/ f20 1 2"/>
              <a:gd name="f26" fmla="+- f23 f4 0"/>
              <a:gd name="f27" fmla="+- f12 f25 0"/>
              <a:gd name="f28" fmla="*/ f25 f25 1"/>
              <a:gd name="f29" fmla="min f21 f22"/>
              <a:gd name="f30" fmla="max f21 f22"/>
              <a:gd name="f31" fmla="*/ f26 f5 1"/>
              <a:gd name="f32" fmla="+- f30 0 f29"/>
              <a:gd name="f33" fmla="*/ f31 1 f3"/>
              <a:gd name="f34" fmla="*/ f32 1 2"/>
              <a:gd name="f35" fmla="+- 0 0 f33"/>
              <a:gd name="f36" fmla="+- f29 f34 0"/>
              <a:gd name="f37" fmla="*/ f34 f34 1"/>
              <a:gd name="f38" fmla="val f35"/>
              <a:gd name="f39" fmla="*/ f38 f17 1"/>
              <a:gd name="f40" fmla="*/ f38 f9 1"/>
              <a:gd name="f41" fmla="+- 0 0 f39"/>
              <a:gd name="f42" fmla="*/ f40 1 f5"/>
              <a:gd name="f43" fmla="*/ f41 f3 1"/>
              <a:gd name="f44" fmla="+- 0 0 f42"/>
              <a:gd name="f45" fmla="*/ f43 1 f9"/>
              <a:gd name="f46" fmla="+- f44 f9 0"/>
              <a:gd name="f47" fmla="+- f45 0 f4"/>
              <a:gd name="f48" fmla="+- f46 f14 0"/>
              <a:gd name="f49" fmla="sin 1 f47"/>
              <a:gd name="f50" fmla="cos 1 f47"/>
              <a:gd name="f51" fmla="+- 0 0 f48"/>
              <a:gd name="f52" fmla="+- 0 0 f49"/>
              <a:gd name="f53" fmla="+- 0 0 f50"/>
              <a:gd name="f54" fmla="*/ f51 f3 1"/>
              <a:gd name="f55" fmla="*/ 10800 f52 1"/>
              <a:gd name="f56" fmla="*/ 10800 f53 1"/>
              <a:gd name="f57" fmla="*/ f54 1 f9"/>
              <a:gd name="f58" fmla="+- f55 10800 0"/>
              <a:gd name="f59" fmla="+- f56 10800 0"/>
              <a:gd name="f60" fmla="+- f57 0 f4"/>
              <a:gd name="f61" fmla="+- 21600 0 f58"/>
              <a:gd name="f62" fmla="cos 1 f60"/>
              <a:gd name="f63" fmla="sin 1 f60"/>
              <a:gd name="f64" fmla="+- f59 0 f27"/>
              <a:gd name="f65" fmla="+- f58 0 f27"/>
              <a:gd name="f66" fmla="+- f58 0 f36"/>
              <a:gd name="f67" fmla="+- f59 0 f36"/>
              <a:gd name="f68" fmla="+- 0 0 f62"/>
              <a:gd name="f69" fmla="+- 0 0 f63"/>
              <a:gd name="f70" fmla="+- f61 0 f27"/>
              <a:gd name="f71" fmla="at2 f65 f64"/>
              <a:gd name="f72" fmla="+- f61 0 f36"/>
              <a:gd name="f73" fmla="at2 f66 f67"/>
              <a:gd name="f74" fmla="*/ f18 f68 1"/>
              <a:gd name="f75" fmla="*/ f18 f69 1"/>
              <a:gd name="f76" fmla="at2 f70 f64"/>
              <a:gd name="f77" fmla="+- f71 f4 0"/>
              <a:gd name="f78" fmla="+- f73 f4 0"/>
              <a:gd name="f79" fmla="at2 f72 f67"/>
              <a:gd name="f80" fmla="*/ f74 f74 1"/>
              <a:gd name="f81" fmla="*/ f75 f75 1"/>
              <a:gd name="f82" fmla="+- f76 f4 0"/>
              <a:gd name="f83" fmla="*/ f77 f9 1"/>
              <a:gd name="f84" fmla="*/ f78 f9 1"/>
              <a:gd name="f85" fmla="+- f79 f4 0"/>
              <a:gd name="f86" fmla="+- f80 f81 0"/>
              <a:gd name="f87" fmla="*/ f82 f9 1"/>
              <a:gd name="f88" fmla="*/ f83 1 f3"/>
              <a:gd name="f89" fmla="*/ f84 1 f3"/>
              <a:gd name="f90" fmla="*/ f85 f9 1"/>
              <a:gd name="f91" fmla="sqrt f86"/>
              <a:gd name="f92" fmla="*/ f87 1 f3"/>
              <a:gd name="f93" fmla="+- 0 0 f88"/>
              <a:gd name="f94" fmla="+- 0 0 f89"/>
              <a:gd name="f95" fmla="*/ f90 1 f3"/>
              <a:gd name="f96" fmla="*/ f24 1 f91"/>
              <a:gd name="f97" fmla="+- 0 0 f92"/>
              <a:gd name="f98" fmla="+- 0 0 f93"/>
              <a:gd name="f99" fmla="+- 0 0 f95"/>
              <a:gd name="f100" fmla="+- 0 0 f94"/>
              <a:gd name="f101" fmla="*/ f68 f96 1"/>
              <a:gd name="f102" fmla="*/ f69 f96 1"/>
              <a:gd name="f103" fmla="+- 0 0 f97"/>
              <a:gd name="f104" fmla="*/ f98 f3 1"/>
              <a:gd name="f105" fmla="*/ f100 f3 1"/>
              <a:gd name="f106" fmla="+- 0 0 f99"/>
              <a:gd name="f107" fmla="+- 10800 0 f101"/>
              <a:gd name="f108" fmla="+- 10800 0 f102"/>
              <a:gd name="f109" fmla="*/ f103 f3 1"/>
              <a:gd name="f110" fmla="*/ f104 1 f9"/>
              <a:gd name="f111" fmla="*/ f105 1 f9"/>
              <a:gd name="f112" fmla="*/ f106 f3 1"/>
              <a:gd name="f113" fmla="*/ f107 f15 1"/>
              <a:gd name="f114" fmla="*/ f108 f16 1"/>
              <a:gd name="f115" fmla="*/ f109 1 f9"/>
              <a:gd name="f116" fmla="+- f110 0 f4"/>
              <a:gd name="f117" fmla="+- f111 0 f4"/>
              <a:gd name="f118" fmla="*/ f112 1 f9"/>
              <a:gd name="f119" fmla="+- f115 0 f4"/>
              <a:gd name="f120" fmla="cos 1 f117"/>
              <a:gd name="f121" fmla="sin 1 f117"/>
              <a:gd name="f122" fmla="+- f118 0 f4"/>
              <a:gd name="f123" fmla="cos 1 f119"/>
              <a:gd name="f124" fmla="sin 1 f119"/>
              <a:gd name="f125" fmla="+- f116 0 f119"/>
              <a:gd name="f126" fmla="+- 0 0 f120"/>
              <a:gd name="f127" fmla="+- 0 0 f121"/>
              <a:gd name="f128" fmla="+- f122 0 f117"/>
              <a:gd name="f129" fmla="+- 0 0 f123"/>
              <a:gd name="f130" fmla="+- 0 0 f124"/>
              <a:gd name="f131" fmla="+- f125 0 f2"/>
              <a:gd name="f132" fmla="*/ f34 f126 1"/>
              <a:gd name="f133" fmla="*/ f34 f127 1"/>
              <a:gd name="f134" fmla="+- f128 f2 0"/>
              <a:gd name="f135" fmla="*/ f25 f129 1"/>
              <a:gd name="f136" fmla="*/ f25 f130 1"/>
              <a:gd name="f137" fmla="?: f125 f131 f125"/>
              <a:gd name="f138" fmla="*/ f132 f132 1"/>
              <a:gd name="f139" fmla="*/ f133 f133 1"/>
              <a:gd name="f140" fmla="?: f128 f128 f134"/>
              <a:gd name="f141" fmla="*/ f135 f135 1"/>
              <a:gd name="f142" fmla="*/ f136 f136 1"/>
              <a:gd name="f143" fmla="+- f138 f139 0"/>
              <a:gd name="f144" fmla="+- f141 f142 0"/>
              <a:gd name="f145" fmla="sqrt f143"/>
              <a:gd name="f146" fmla="sqrt f144"/>
              <a:gd name="f147" fmla="*/ f37 1 f145"/>
              <a:gd name="f148" fmla="*/ f28 1 f146"/>
              <a:gd name="f149" fmla="*/ f126 f147 1"/>
              <a:gd name="f150" fmla="*/ f127 f147 1"/>
              <a:gd name="f151" fmla="*/ f129 f148 1"/>
              <a:gd name="f152" fmla="*/ f130 f148 1"/>
              <a:gd name="f153" fmla="+- f36 0 f149"/>
              <a:gd name="f154" fmla="+- f36 0 f150"/>
              <a:gd name="f155" fmla="+- f27 0 f151"/>
              <a:gd name="f156" fmla="+- f27 0 f152"/>
            </a:gdLst>
            <a:ahLst>
              <a:ahPolar gdRefR="f1" minR="f8" maxR="f10" gdRefAng="f0" minAng="f8" maxAng="f11">
                <a:pos x="f113" y="f11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55" y="f156"/>
                </a:moveTo>
                <a:arcTo wR="f25" hR="f25" stAng="f119" swAng="f137"/>
                <a:lnTo>
                  <a:pt x="f153" y="f154"/>
                </a:lnTo>
                <a:arcTo wR="f34" hR="f34" stAng="f117" swAng="f140"/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5365200">
            <a:off x="6893475" y="4294819"/>
            <a:ext cx="3156120" cy="23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4731" t="48964" r="20758" b="5727"/>
          <a:stretch>
            <a:fillRect/>
          </a:stretch>
        </p:blipFill>
        <p:spPr>
          <a:xfrm>
            <a:off x="5688000" y="936360"/>
            <a:ext cx="4176000" cy="15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necteur droit 8"/>
          <p:cNvSpPr/>
          <p:nvPr/>
        </p:nvSpPr>
        <p:spPr>
          <a:xfrm>
            <a:off x="3456000" y="1800360"/>
            <a:ext cx="2016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8136000" y="2736360"/>
            <a:ext cx="0" cy="864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1" name="Connecteur droit 10"/>
          <p:cNvSpPr/>
          <p:nvPr/>
        </p:nvSpPr>
        <p:spPr>
          <a:xfrm flipH="1">
            <a:off x="4031999" y="5688360"/>
            <a:ext cx="2952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l="1630" t="16403" b="16404"/>
          <a:stretch>
            <a:fillRect/>
          </a:stretch>
        </p:blipFill>
        <p:spPr>
          <a:xfrm>
            <a:off x="432000" y="5040360"/>
            <a:ext cx="3240000" cy="12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orme libre 12"/>
          <p:cNvSpPr/>
          <p:nvPr/>
        </p:nvSpPr>
        <p:spPr>
          <a:xfrm>
            <a:off x="4608000" y="2340000"/>
            <a:ext cx="2376000" cy="1296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4" name="Forme libre 13"/>
          <p:cNvSpPr/>
          <p:nvPr/>
        </p:nvSpPr>
        <p:spPr>
          <a:xfrm>
            <a:off x="4752000" y="144000"/>
            <a:ext cx="1944000" cy="792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5" name="Forme libre 14"/>
          <p:cNvSpPr/>
          <p:nvPr/>
        </p:nvSpPr>
        <p:spPr>
          <a:xfrm rot="1260600">
            <a:off x="504145" y="3240006"/>
            <a:ext cx="2088000" cy="1080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6" name="Forme libre 15"/>
          <p:cNvSpPr/>
          <p:nvPr/>
        </p:nvSpPr>
        <p:spPr>
          <a:xfrm rot="786000">
            <a:off x="5083181" y="7041570"/>
            <a:ext cx="2160000" cy="1080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4384" y="-72000"/>
            <a:ext cx="10080000" cy="80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2680" y="216000"/>
            <a:ext cx="2502360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1355040" y="1161000"/>
            <a:ext cx="174960" cy="165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961919" y="1161000"/>
            <a:ext cx="174600" cy="165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961919" y="1077840"/>
            <a:ext cx="655560" cy="663840"/>
          </a:xfrm>
          <a:custGeom>
            <a:avLst>
              <a:gd name="f0" fmla="val 7560000"/>
              <a:gd name="f1" fmla="val 10352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val 10800"/>
              <a:gd name="f11" fmla="val 21599999"/>
              <a:gd name="f12" fmla="min 0 21600"/>
              <a:gd name="f13" fmla="max 0 21600"/>
              <a:gd name="f14" fmla="*/ f9 1 2"/>
              <a:gd name="f15" fmla="*/ f6 1 21600"/>
              <a:gd name="f16" fmla="*/ f7 1 21600"/>
              <a:gd name="f17" fmla="*/ f9 1 180"/>
              <a:gd name="f18" fmla="pin 0 f1 10800"/>
              <a:gd name="f19" fmla="pin 0 f0 21599999"/>
              <a:gd name="f20" fmla="+- f13 0 f12"/>
              <a:gd name="f21" fmla="+- 10800 0 f18"/>
              <a:gd name="f22" fmla="+- 10800 f18 0"/>
              <a:gd name="f23" fmla="+- 0 0 f19"/>
              <a:gd name="f24" fmla="*/ f18 f18 1"/>
              <a:gd name="f25" fmla="*/ f20 1 2"/>
              <a:gd name="f26" fmla="+- f23 f4 0"/>
              <a:gd name="f27" fmla="+- f12 f25 0"/>
              <a:gd name="f28" fmla="*/ f25 f25 1"/>
              <a:gd name="f29" fmla="min f21 f22"/>
              <a:gd name="f30" fmla="max f21 f22"/>
              <a:gd name="f31" fmla="*/ f26 f5 1"/>
              <a:gd name="f32" fmla="+- f30 0 f29"/>
              <a:gd name="f33" fmla="*/ f31 1 f3"/>
              <a:gd name="f34" fmla="*/ f32 1 2"/>
              <a:gd name="f35" fmla="+- 0 0 f33"/>
              <a:gd name="f36" fmla="+- f29 f34 0"/>
              <a:gd name="f37" fmla="*/ f34 f34 1"/>
              <a:gd name="f38" fmla="val f35"/>
              <a:gd name="f39" fmla="*/ f38 f17 1"/>
              <a:gd name="f40" fmla="*/ f38 f9 1"/>
              <a:gd name="f41" fmla="+- 0 0 f39"/>
              <a:gd name="f42" fmla="*/ f40 1 f5"/>
              <a:gd name="f43" fmla="*/ f41 f3 1"/>
              <a:gd name="f44" fmla="+- 0 0 f42"/>
              <a:gd name="f45" fmla="*/ f43 1 f9"/>
              <a:gd name="f46" fmla="+- f44 f9 0"/>
              <a:gd name="f47" fmla="+- f45 0 f4"/>
              <a:gd name="f48" fmla="+- f46 f14 0"/>
              <a:gd name="f49" fmla="sin 1 f47"/>
              <a:gd name="f50" fmla="cos 1 f47"/>
              <a:gd name="f51" fmla="+- 0 0 f48"/>
              <a:gd name="f52" fmla="+- 0 0 f49"/>
              <a:gd name="f53" fmla="+- 0 0 f50"/>
              <a:gd name="f54" fmla="*/ f51 f3 1"/>
              <a:gd name="f55" fmla="*/ 10800 f52 1"/>
              <a:gd name="f56" fmla="*/ 10800 f53 1"/>
              <a:gd name="f57" fmla="*/ f54 1 f9"/>
              <a:gd name="f58" fmla="+- f55 10800 0"/>
              <a:gd name="f59" fmla="+- f56 10800 0"/>
              <a:gd name="f60" fmla="+- f57 0 f4"/>
              <a:gd name="f61" fmla="+- 21600 0 f58"/>
              <a:gd name="f62" fmla="cos 1 f60"/>
              <a:gd name="f63" fmla="sin 1 f60"/>
              <a:gd name="f64" fmla="+- f59 0 f27"/>
              <a:gd name="f65" fmla="+- f58 0 f27"/>
              <a:gd name="f66" fmla="+- f58 0 f36"/>
              <a:gd name="f67" fmla="+- f59 0 f36"/>
              <a:gd name="f68" fmla="+- 0 0 f62"/>
              <a:gd name="f69" fmla="+- 0 0 f63"/>
              <a:gd name="f70" fmla="+- f61 0 f27"/>
              <a:gd name="f71" fmla="at2 f65 f64"/>
              <a:gd name="f72" fmla="+- f61 0 f36"/>
              <a:gd name="f73" fmla="at2 f66 f67"/>
              <a:gd name="f74" fmla="*/ f18 f68 1"/>
              <a:gd name="f75" fmla="*/ f18 f69 1"/>
              <a:gd name="f76" fmla="at2 f70 f64"/>
              <a:gd name="f77" fmla="+- f71 f4 0"/>
              <a:gd name="f78" fmla="+- f73 f4 0"/>
              <a:gd name="f79" fmla="at2 f72 f67"/>
              <a:gd name="f80" fmla="*/ f74 f74 1"/>
              <a:gd name="f81" fmla="*/ f75 f75 1"/>
              <a:gd name="f82" fmla="+- f76 f4 0"/>
              <a:gd name="f83" fmla="*/ f77 f9 1"/>
              <a:gd name="f84" fmla="*/ f78 f9 1"/>
              <a:gd name="f85" fmla="+- f79 f4 0"/>
              <a:gd name="f86" fmla="+- f80 f81 0"/>
              <a:gd name="f87" fmla="*/ f82 f9 1"/>
              <a:gd name="f88" fmla="*/ f83 1 f3"/>
              <a:gd name="f89" fmla="*/ f84 1 f3"/>
              <a:gd name="f90" fmla="*/ f85 f9 1"/>
              <a:gd name="f91" fmla="sqrt f86"/>
              <a:gd name="f92" fmla="*/ f87 1 f3"/>
              <a:gd name="f93" fmla="+- 0 0 f88"/>
              <a:gd name="f94" fmla="+- 0 0 f89"/>
              <a:gd name="f95" fmla="*/ f90 1 f3"/>
              <a:gd name="f96" fmla="*/ f24 1 f91"/>
              <a:gd name="f97" fmla="+- 0 0 f92"/>
              <a:gd name="f98" fmla="+- 0 0 f93"/>
              <a:gd name="f99" fmla="+- 0 0 f95"/>
              <a:gd name="f100" fmla="+- 0 0 f94"/>
              <a:gd name="f101" fmla="*/ f68 f96 1"/>
              <a:gd name="f102" fmla="*/ f69 f96 1"/>
              <a:gd name="f103" fmla="+- 0 0 f97"/>
              <a:gd name="f104" fmla="*/ f98 f3 1"/>
              <a:gd name="f105" fmla="*/ f100 f3 1"/>
              <a:gd name="f106" fmla="+- 0 0 f99"/>
              <a:gd name="f107" fmla="+- 10800 0 f101"/>
              <a:gd name="f108" fmla="+- 10800 0 f102"/>
              <a:gd name="f109" fmla="*/ f103 f3 1"/>
              <a:gd name="f110" fmla="*/ f104 1 f9"/>
              <a:gd name="f111" fmla="*/ f105 1 f9"/>
              <a:gd name="f112" fmla="*/ f106 f3 1"/>
              <a:gd name="f113" fmla="*/ f107 f15 1"/>
              <a:gd name="f114" fmla="*/ f108 f16 1"/>
              <a:gd name="f115" fmla="*/ f109 1 f9"/>
              <a:gd name="f116" fmla="+- f110 0 f4"/>
              <a:gd name="f117" fmla="+- f111 0 f4"/>
              <a:gd name="f118" fmla="*/ f112 1 f9"/>
              <a:gd name="f119" fmla="+- f115 0 f4"/>
              <a:gd name="f120" fmla="cos 1 f117"/>
              <a:gd name="f121" fmla="sin 1 f117"/>
              <a:gd name="f122" fmla="+- f118 0 f4"/>
              <a:gd name="f123" fmla="cos 1 f119"/>
              <a:gd name="f124" fmla="sin 1 f119"/>
              <a:gd name="f125" fmla="+- f116 0 f119"/>
              <a:gd name="f126" fmla="+- 0 0 f120"/>
              <a:gd name="f127" fmla="+- 0 0 f121"/>
              <a:gd name="f128" fmla="+- f122 0 f117"/>
              <a:gd name="f129" fmla="+- 0 0 f123"/>
              <a:gd name="f130" fmla="+- 0 0 f124"/>
              <a:gd name="f131" fmla="+- f125 0 f2"/>
              <a:gd name="f132" fmla="*/ f34 f126 1"/>
              <a:gd name="f133" fmla="*/ f34 f127 1"/>
              <a:gd name="f134" fmla="+- f128 f2 0"/>
              <a:gd name="f135" fmla="*/ f25 f129 1"/>
              <a:gd name="f136" fmla="*/ f25 f130 1"/>
              <a:gd name="f137" fmla="?: f125 f131 f125"/>
              <a:gd name="f138" fmla="*/ f132 f132 1"/>
              <a:gd name="f139" fmla="*/ f133 f133 1"/>
              <a:gd name="f140" fmla="?: f128 f128 f134"/>
              <a:gd name="f141" fmla="*/ f135 f135 1"/>
              <a:gd name="f142" fmla="*/ f136 f136 1"/>
              <a:gd name="f143" fmla="+- f138 f139 0"/>
              <a:gd name="f144" fmla="+- f141 f142 0"/>
              <a:gd name="f145" fmla="sqrt f143"/>
              <a:gd name="f146" fmla="sqrt f144"/>
              <a:gd name="f147" fmla="*/ f37 1 f145"/>
              <a:gd name="f148" fmla="*/ f28 1 f146"/>
              <a:gd name="f149" fmla="*/ f126 f147 1"/>
              <a:gd name="f150" fmla="*/ f127 f147 1"/>
              <a:gd name="f151" fmla="*/ f129 f148 1"/>
              <a:gd name="f152" fmla="*/ f130 f148 1"/>
              <a:gd name="f153" fmla="+- f36 0 f149"/>
              <a:gd name="f154" fmla="+- f36 0 f150"/>
              <a:gd name="f155" fmla="+- f27 0 f151"/>
              <a:gd name="f156" fmla="+- f27 0 f152"/>
            </a:gdLst>
            <a:ahLst>
              <a:ahPolar gdRefR="f1" minR="f8" maxR="f10" gdRefAng="f0" minAng="f8" maxAng="f11">
                <a:pos x="f113" y="f11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55" y="f156"/>
                </a:moveTo>
                <a:arcTo wR="f25" hR="f25" stAng="f119" swAng="f137"/>
                <a:lnTo>
                  <a:pt x="f153" y="f154"/>
                </a:lnTo>
                <a:arcTo wR="f34" hR="f34" stAng="f117" swAng="f140"/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4104000" y="1080000"/>
            <a:ext cx="4031999" cy="2664000"/>
          </a:xfrm>
          <a:custGeom>
            <a:avLst>
              <a:gd name="f0" fmla="val -7341"/>
              <a:gd name="f1" fmla="val 4418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*/ 5419351 1 1725033"/>
              <a:gd name="f9" fmla="val -2147483647"/>
              <a:gd name="f10" fmla="val 2147483647"/>
              <a:gd name="f11" fmla="min 0 21600"/>
              <a:gd name="f12" fmla="max 0 21600"/>
              <a:gd name="f13" fmla="+- 0 0 0"/>
              <a:gd name="f14" fmla="*/ f6 1 21600"/>
              <a:gd name="f15" fmla="*/ f7 1 21600"/>
              <a:gd name="f16" fmla="*/ f8 1 180"/>
              <a:gd name="f17" fmla="pin -2147483647 f0 2147483647"/>
              <a:gd name="f18" fmla="pin -2147483647 f1 2147483647"/>
              <a:gd name="f19" fmla="+- f12 0 f11"/>
              <a:gd name="f20" fmla="*/ f13 f3 1"/>
              <a:gd name="f21" fmla="+- f17 0 10800"/>
              <a:gd name="f22" fmla="+- f18 0 10800"/>
              <a:gd name="f23" fmla="*/ f17 f14 1"/>
              <a:gd name="f24" fmla="*/ f18 f15 1"/>
              <a:gd name="f25" fmla="*/ 3200 f14 1"/>
              <a:gd name="f26" fmla="*/ 18400 f14 1"/>
              <a:gd name="f27" fmla="*/ 18400 f15 1"/>
              <a:gd name="f28" fmla="*/ 3200 f15 1"/>
              <a:gd name="f29" fmla="*/ f19 1 2"/>
              <a:gd name="f30" fmla="*/ 10800 f14 1"/>
              <a:gd name="f31" fmla="*/ 0 f15 1"/>
              <a:gd name="f32" fmla="*/ f20 1 f5"/>
              <a:gd name="f33" fmla="*/ 3160 f14 1"/>
              <a:gd name="f34" fmla="*/ 3160 f15 1"/>
              <a:gd name="f35" fmla="*/ 0 f14 1"/>
              <a:gd name="f36" fmla="*/ 10800 f15 1"/>
              <a:gd name="f37" fmla="*/ 18440 f15 1"/>
              <a:gd name="f38" fmla="*/ 21600 f15 1"/>
              <a:gd name="f39" fmla="*/ 18440 f14 1"/>
              <a:gd name="f40" fmla="*/ 21600 f14 1"/>
              <a:gd name="f41" fmla="*/ f21 f21 1"/>
              <a:gd name="f42" fmla="*/ f22 f22 1"/>
              <a:gd name="f43" fmla="+- 0 0 f22"/>
              <a:gd name="f44" fmla="+- 0 0 f21"/>
              <a:gd name="f45" fmla="+- f11 f29 0"/>
              <a:gd name="f46" fmla="*/ f29 f29 1"/>
              <a:gd name="f47" fmla="+- f32 0 f4"/>
              <a:gd name="f48" fmla="+- f41 f42 0"/>
              <a:gd name="f49" fmla="at2 f43 f44"/>
              <a:gd name="f50" fmla="sqrt f48"/>
              <a:gd name="f51" fmla="+- f49 f4 0"/>
              <a:gd name="f52" fmla="+- f50 0 10800"/>
              <a:gd name="f53" fmla="*/ f51 f8 1"/>
              <a:gd name="f54" fmla="*/ f53 1 f3"/>
              <a:gd name="f55" fmla="+- 0 0 f54"/>
              <a:gd name="f56" fmla="val f55"/>
              <a:gd name="f57" fmla="*/ f56 1 f16"/>
              <a:gd name="f58" fmla="+- f57 0 10"/>
              <a:gd name="f59" fmla="+- f57 10 0"/>
              <a:gd name="f60" fmla="*/ f57 f16 1"/>
              <a:gd name="f61" fmla="+- 0 0 f60"/>
              <a:gd name="f62" fmla="*/ f58 f16 1"/>
              <a:gd name="f63" fmla="*/ f59 f16 1"/>
              <a:gd name="f64" fmla="*/ f61 f3 1"/>
              <a:gd name="f65" fmla="+- 0 0 f62"/>
              <a:gd name="f66" fmla="+- 0 0 f63"/>
              <a:gd name="f67" fmla="*/ f64 1 f8"/>
              <a:gd name="f68" fmla="*/ f65 f3 1"/>
              <a:gd name="f69" fmla="*/ f66 f3 1"/>
              <a:gd name="f70" fmla="+- f67 0 f4"/>
              <a:gd name="f71" fmla="*/ f68 1 f8"/>
              <a:gd name="f72" fmla="*/ f69 1 f8"/>
              <a:gd name="f73" fmla="sin 1 f70"/>
              <a:gd name="f74" fmla="cos 1 f70"/>
              <a:gd name="f75" fmla="+- f71 0 f4"/>
              <a:gd name="f76" fmla="+- f72 0 f4"/>
              <a:gd name="f77" fmla="+- 0 0 f73"/>
              <a:gd name="f78" fmla="+- 0 0 f74"/>
              <a:gd name="f79" fmla="sin 1 f75"/>
              <a:gd name="f80" fmla="cos 1 f75"/>
              <a:gd name="f81" fmla="sin 1 f76"/>
              <a:gd name="f82" fmla="cos 1 f76"/>
              <a:gd name="f83" fmla="*/ 10800 f77 1"/>
              <a:gd name="f84" fmla="*/ 10800 f78 1"/>
              <a:gd name="f85" fmla="+- 0 0 f79"/>
              <a:gd name="f86" fmla="+- 0 0 f80"/>
              <a:gd name="f87" fmla="+- 0 0 f81"/>
              <a:gd name="f88" fmla="+- 0 0 f82"/>
              <a:gd name="f89" fmla="+- f83 10800 0"/>
              <a:gd name="f90" fmla="+- f84 10800 0"/>
              <a:gd name="f91" fmla="*/ 10800 f85 1"/>
              <a:gd name="f92" fmla="*/ 10800 f86 1"/>
              <a:gd name="f93" fmla="*/ 10800 f87 1"/>
              <a:gd name="f94" fmla="*/ 10800 f88 1"/>
              <a:gd name="f95" fmla="?: f52 f17 f89"/>
              <a:gd name="f96" fmla="?: f52 f18 f90"/>
              <a:gd name="f97" fmla="+- f91 10800 0"/>
              <a:gd name="f98" fmla="+- f92 10800 0"/>
              <a:gd name="f99" fmla="+- f93 10800 0"/>
              <a:gd name="f100" fmla="+- f94 10800 0"/>
              <a:gd name="f101" fmla="+- f99 0 f45"/>
              <a:gd name="f102" fmla="+- f100 0 f45"/>
              <a:gd name="f103" fmla="+- f97 0 f45"/>
              <a:gd name="f104" fmla="+- f98 0 f45"/>
              <a:gd name="f105" fmla="*/ f95 f14 1"/>
              <a:gd name="f106" fmla="*/ f96 f15 1"/>
              <a:gd name="f107" fmla="at2 f101 f102"/>
              <a:gd name="f108" fmla="at2 f103 f104"/>
              <a:gd name="f109" fmla="+- f107 f4 0"/>
              <a:gd name="f110" fmla="+- f108 f4 0"/>
              <a:gd name="f111" fmla="*/ f109 f8 1"/>
              <a:gd name="f112" fmla="*/ f110 f8 1"/>
              <a:gd name="f113" fmla="*/ f111 1 f3"/>
              <a:gd name="f114" fmla="*/ f112 1 f3"/>
              <a:gd name="f115" fmla="+- 0 0 f113"/>
              <a:gd name="f116" fmla="+- 0 0 f114"/>
              <a:gd name="f117" fmla="+- 0 0 f115"/>
              <a:gd name="f118" fmla="+- 0 0 f116"/>
              <a:gd name="f119" fmla="*/ f117 f3 1"/>
              <a:gd name="f120" fmla="*/ f118 f3 1"/>
              <a:gd name="f121" fmla="*/ f119 1 f8"/>
              <a:gd name="f122" fmla="*/ f120 1 f8"/>
              <a:gd name="f123" fmla="+- f121 0 f4"/>
              <a:gd name="f124" fmla="+- f122 0 f4"/>
              <a:gd name="f125" fmla="cos 1 f123"/>
              <a:gd name="f126" fmla="sin 1 f123"/>
              <a:gd name="f127" fmla="+- f124 0 f123"/>
              <a:gd name="f128" fmla="+- 0 0 f125"/>
              <a:gd name="f129" fmla="+- 0 0 f126"/>
              <a:gd name="f130" fmla="+- f127 f2 0"/>
              <a:gd name="f131" fmla="*/ f29 f128 1"/>
              <a:gd name="f132" fmla="*/ f29 f129 1"/>
              <a:gd name="f133" fmla="?: f127 f127 f130"/>
              <a:gd name="f134" fmla="*/ f131 f131 1"/>
              <a:gd name="f135" fmla="*/ f132 f132 1"/>
              <a:gd name="f136" fmla="+- f134 f135 0"/>
              <a:gd name="f137" fmla="sqrt f136"/>
              <a:gd name="f138" fmla="*/ f46 1 f137"/>
              <a:gd name="f139" fmla="*/ f128 f138 1"/>
              <a:gd name="f140" fmla="*/ f129 f138 1"/>
              <a:gd name="f141" fmla="+- f45 0 f139"/>
              <a:gd name="f142" fmla="+- f45 0 f140"/>
            </a:gdLst>
            <a:ahLst>
              <a:ahXY gdRefX="f0" minX="f9" maxX="f10" gdRefY="f1" minY="f9" maxY="f1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30" y="f31"/>
              </a:cxn>
              <a:cxn ang="f47">
                <a:pos x="f33" y="f34"/>
              </a:cxn>
              <a:cxn ang="f47">
                <a:pos x="f35" y="f36"/>
              </a:cxn>
              <a:cxn ang="f47">
                <a:pos x="f33" y="f37"/>
              </a:cxn>
              <a:cxn ang="f47">
                <a:pos x="f30" y="f38"/>
              </a:cxn>
              <a:cxn ang="f47">
                <a:pos x="f39" y="f37"/>
              </a:cxn>
              <a:cxn ang="f47">
                <a:pos x="f40" y="f36"/>
              </a:cxn>
              <a:cxn ang="f47">
                <a:pos x="f39" y="f34"/>
              </a:cxn>
              <a:cxn ang="f47">
                <a:pos x="f105" y="f106"/>
              </a:cxn>
            </a:cxnLst>
            <a:rect l="f25" t="f28" r="f26" b="f27"/>
            <a:pathLst>
              <a:path w="21600" h="21600">
                <a:moveTo>
                  <a:pt x="f141" y="f142"/>
                </a:moveTo>
                <a:arcTo wR="f29" hR="f29" stAng="f123" swAng="f133"/>
                <a:lnTo>
                  <a:pt x="f95" y="f96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8" name="Connecteur droit 7"/>
          <p:cNvSpPr/>
          <p:nvPr/>
        </p:nvSpPr>
        <p:spPr>
          <a:xfrm>
            <a:off x="1080000" y="1944000"/>
            <a:ext cx="935999" cy="4392000"/>
          </a:xfrm>
          <a:prstGeom prst="line">
            <a:avLst/>
          </a:prstGeom>
          <a:noFill/>
          <a:ln w="0">
            <a:solidFill>
              <a:srgbClr val="FFCC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9" name="Connecteur droit 8"/>
          <p:cNvSpPr/>
          <p:nvPr/>
        </p:nvSpPr>
        <p:spPr>
          <a:xfrm>
            <a:off x="1584000" y="2088000"/>
            <a:ext cx="2087999" cy="4175999"/>
          </a:xfrm>
          <a:prstGeom prst="line">
            <a:avLst/>
          </a:prstGeom>
          <a:noFill/>
          <a:ln w="0">
            <a:solidFill>
              <a:srgbClr val="FFCC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2015999" y="2088000"/>
            <a:ext cx="3240001" cy="4175999"/>
          </a:xfrm>
          <a:prstGeom prst="line">
            <a:avLst/>
          </a:prstGeom>
          <a:noFill/>
          <a:ln w="0">
            <a:solidFill>
              <a:srgbClr val="FFCC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274388" y="1619597"/>
            <a:ext cx="3566915" cy="168343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6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J’envoie</a:t>
            </a:r>
            <a:r>
              <a:rPr lang="es-ES" sz="36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36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d’abord</a:t>
            </a:r>
            <a:r>
              <a:rPr lang="es-ES" sz="36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6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mes </a:t>
            </a:r>
            <a:r>
              <a:rPr lang="es-ES" sz="36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rayon</a:t>
            </a:r>
            <a:r>
              <a:rPr lang="es-ES" sz="3600" dirty="0" err="1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s</a:t>
            </a:r>
            <a:r>
              <a:rPr lang="es-ES" sz="3600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600" dirty="0" err="1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dans</a:t>
            </a:r>
            <a:r>
              <a:rPr lang="es-ES" sz="3600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les </a:t>
            </a:r>
            <a:r>
              <a:rPr lang="es-ES" sz="3600" dirty="0" err="1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miroirs</a:t>
            </a:r>
            <a:r>
              <a:rPr lang="es-ES" sz="3600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…</a:t>
            </a:r>
            <a:endParaRPr lang="es-ES" sz="3600" b="0" i="0" u="none" strike="noStrike" kern="1200" dirty="0">
              <a:ln>
                <a:noFill/>
              </a:ln>
              <a:solidFill>
                <a:srgbClr val="CC0000"/>
              </a:solidFill>
              <a:latin typeface="Junkyard" pitchFamily="18"/>
              <a:ea typeface="Droid Sans Fallback" pitchFamily="2"/>
              <a:cs typeface="Lohit Marathi" pitchFamily="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5400000" cy="75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86680" y="5040000"/>
            <a:ext cx="6385320" cy="42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necteur droit 3"/>
          <p:cNvSpPr/>
          <p:nvPr/>
        </p:nvSpPr>
        <p:spPr>
          <a:xfrm flipH="1" flipV="1">
            <a:off x="3240000" y="1007999"/>
            <a:ext cx="3240000" cy="6120001"/>
          </a:xfrm>
          <a:prstGeom prst="line">
            <a:avLst/>
          </a:prstGeom>
          <a:noFill/>
          <a:ln w="0">
            <a:solidFill>
              <a:srgbClr val="FFCC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5" name="Connecteur droit 4"/>
          <p:cNvSpPr/>
          <p:nvPr/>
        </p:nvSpPr>
        <p:spPr>
          <a:xfrm flipH="1" flipV="1">
            <a:off x="3240000" y="792000"/>
            <a:ext cx="4320000" cy="6408000"/>
          </a:xfrm>
          <a:prstGeom prst="line">
            <a:avLst/>
          </a:prstGeom>
          <a:noFill/>
          <a:ln w="0">
            <a:solidFill>
              <a:srgbClr val="FFCC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6" name="Connecteur droit 5"/>
          <p:cNvSpPr/>
          <p:nvPr/>
        </p:nvSpPr>
        <p:spPr>
          <a:xfrm flipH="1" flipV="1">
            <a:off x="3311999" y="1007999"/>
            <a:ext cx="5040001" cy="6192001"/>
          </a:xfrm>
          <a:prstGeom prst="line">
            <a:avLst/>
          </a:prstGeom>
          <a:noFill/>
          <a:ln w="0">
            <a:solidFill>
              <a:srgbClr val="FFCC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396400" y="0"/>
            <a:ext cx="4680000" cy="50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577640" y="0"/>
            <a:ext cx="2502360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rme libre 8"/>
          <p:cNvSpPr/>
          <p:nvPr/>
        </p:nvSpPr>
        <p:spPr>
          <a:xfrm>
            <a:off x="8873280" y="945000"/>
            <a:ext cx="174960" cy="165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8480160" y="945000"/>
            <a:ext cx="174600" cy="165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8480160" y="861839"/>
            <a:ext cx="655560" cy="663840"/>
          </a:xfrm>
          <a:custGeom>
            <a:avLst>
              <a:gd name="f0" fmla="val 7560000"/>
              <a:gd name="f1" fmla="val 10352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val 10800"/>
              <a:gd name="f11" fmla="val 21599999"/>
              <a:gd name="f12" fmla="min 0 21600"/>
              <a:gd name="f13" fmla="max 0 21600"/>
              <a:gd name="f14" fmla="*/ f9 1 2"/>
              <a:gd name="f15" fmla="*/ f6 1 21600"/>
              <a:gd name="f16" fmla="*/ f7 1 21600"/>
              <a:gd name="f17" fmla="*/ f9 1 180"/>
              <a:gd name="f18" fmla="pin 0 f1 10800"/>
              <a:gd name="f19" fmla="pin 0 f0 21599999"/>
              <a:gd name="f20" fmla="+- f13 0 f12"/>
              <a:gd name="f21" fmla="+- 10800 0 f18"/>
              <a:gd name="f22" fmla="+- 10800 f18 0"/>
              <a:gd name="f23" fmla="+- 0 0 f19"/>
              <a:gd name="f24" fmla="*/ f18 f18 1"/>
              <a:gd name="f25" fmla="*/ f20 1 2"/>
              <a:gd name="f26" fmla="+- f23 f4 0"/>
              <a:gd name="f27" fmla="+- f12 f25 0"/>
              <a:gd name="f28" fmla="*/ f25 f25 1"/>
              <a:gd name="f29" fmla="min f21 f22"/>
              <a:gd name="f30" fmla="max f21 f22"/>
              <a:gd name="f31" fmla="*/ f26 f5 1"/>
              <a:gd name="f32" fmla="+- f30 0 f29"/>
              <a:gd name="f33" fmla="*/ f31 1 f3"/>
              <a:gd name="f34" fmla="*/ f32 1 2"/>
              <a:gd name="f35" fmla="+- 0 0 f33"/>
              <a:gd name="f36" fmla="+- f29 f34 0"/>
              <a:gd name="f37" fmla="*/ f34 f34 1"/>
              <a:gd name="f38" fmla="val f35"/>
              <a:gd name="f39" fmla="*/ f38 f17 1"/>
              <a:gd name="f40" fmla="*/ f38 f9 1"/>
              <a:gd name="f41" fmla="+- 0 0 f39"/>
              <a:gd name="f42" fmla="*/ f40 1 f5"/>
              <a:gd name="f43" fmla="*/ f41 f3 1"/>
              <a:gd name="f44" fmla="+- 0 0 f42"/>
              <a:gd name="f45" fmla="*/ f43 1 f9"/>
              <a:gd name="f46" fmla="+- f44 f9 0"/>
              <a:gd name="f47" fmla="+- f45 0 f4"/>
              <a:gd name="f48" fmla="+- f46 f14 0"/>
              <a:gd name="f49" fmla="sin 1 f47"/>
              <a:gd name="f50" fmla="cos 1 f47"/>
              <a:gd name="f51" fmla="+- 0 0 f48"/>
              <a:gd name="f52" fmla="+- 0 0 f49"/>
              <a:gd name="f53" fmla="+- 0 0 f50"/>
              <a:gd name="f54" fmla="*/ f51 f3 1"/>
              <a:gd name="f55" fmla="*/ 10800 f52 1"/>
              <a:gd name="f56" fmla="*/ 10800 f53 1"/>
              <a:gd name="f57" fmla="*/ f54 1 f9"/>
              <a:gd name="f58" fmla="+- f55 10800 0"/>
              <a:gd name="f59" fmla="+- f56 10800 0"/>
              <a:gd name="f60" fmla="+- f57 0 f4"/>
              <a:gd name="f61" fmla="+- 21600 0 f58"/>
              <a:gd name="f62" fmla="cos 1 f60"/>
              <a:gd name="f63" fmla="sin 1 f60"/>
              <a:gd name="f64" fmla="+- f59 0 f27"/>
              <a:gd name="f65" fmla="+- f58 0 f27"/>
              <a:gd name="f66" fmla="+- f58 0 f36"/>
              <a:gd name="f67" fmla="+- f59 0 f36"/>
              <a:gd name="f68" fmla="+- 0 0 f62"/>
              <a:gd name="f69" fmla="+- 0 0 f63"/>
              <a:gd name="f70" fmla="+- f61 0 f27"/>
              <a:gd name="f71" fmla="at2 f65 f64"/>
              <a:gd name="f72" fmla="+- f61 0 f36"/>
              <a:gd name="f73" fmla="at2 f66 f67"/>
              <a:gd name="f74" fmla="*/ f18 f68 1"/>
              <a:gd name="f75" fmla="*/ f18 f69 1"/>
              <a:gd name="f76" fmla="at2 f70 f64"/>
              <a:gd name="f77" fmla="+- f71 f4 0"/>
              <a:gd name="f78" fmla="+- f73 f4 0"/>
              <a:gd name="f79" fmla="at2 f72 f67"/>
              <a:gd name="f80" fmla="*/ f74 f74 1"/>
              <a:gd name="f81" fmla="*/ f75 f75 1"/>
              <a:gd name="f82" fmla="+- f76 f4 0"/>
              <a:gd name="f83" fmla="*/ f77 f9 1"/>
              <a:gd name="f84" fmla="*/ f78 f9 1"/>
              <a:gd name="f85" fmla="+- f79 f4 0"/>
              <a:gd name="f86" fmla="+- f80 f81 0"/>
              <a:gd name="f87" fmla="*/ f82 f9 1"/>
              <a:gd name="f88" fmla="*/ f83 1 f3"/>
              <a:gd name="f89" fmla="*/ f84 1 f3"/>
              <a:gd name="f90" fmla="*/ f85 f9 1"/>
              <a:gd name="f91" fmla="sqrt f86"/>
              <a:gd name="f92" fmla="*/ f87 1 f3"/>
              <a:gd name="f93" fmla="+- 0 0 f88"/>
              <a:gd name="f94" fmla="+- 0 0 f89"/>
              <a:gd name="f95" fmla="*/ f90 1 f3"/>
              <a:gd name="f96" fmla="*/ f24 1 f91"/>
              <a:gd name="f97" fmla="+- 0 0 f92"/>
              <a:gd name="f98" fmla="+- 0 0 f93"/>
              <a:gd name="f99" fmla="+- 0 0 f95"/>
              <a:gd name="f100" fmla="+- 0 0 f94"/>
              <a:gd name="f101" fmla="*/ f68 f96 1"/>
              <a:gd name="f102" fmla="*/ f69 f96 1"/>
              <a:gd name="f103" fmla="+- 0 0 f97"/>
              <a:gd name="f104" fmla="*/ f98 f3 1"/>
              <a:gd name="f105" fmla="*/ f100 f3 1"/>
              <a:gd name="f106" fmla="+- 0 0 f99"/>
              <a:gd name="f107" fmla="+- 10800 0 f101"/>
              <a:gd name="f108" fmla="+- 10800 0 f102"/>
              <a:gd name="f109" fmla="*/ f103 f3 1"/>
              <a:gd name="f110" fmla="*/ f104 1 f9"/>
              <a:gd name="f111" fmla="*/ f105 1 f9"/>
              <a:gd name="f112" fmla="*/ f106 f3 1"/>
              <a:gd name="f113" fmla="*/ f107 f15 1"/>
              <a:gd name="f114" fmla="*/ f108 f16 1"/>
              <a:gd name="f115" fmla="*/ f109 1 f9"/>
              <a:gd name="f116" fmla="+- f110 0 f4"/>
              <a:gd name="f117" fmla="+- f111 0 f4"/>
              <a:gd name="f118" fmla="*/ f112 1 f9"/>
              <a:gd name="f119" fmla="+- f115 0 f4"/>
              <a:gd name="f120" fmla="cos 1 f117"/>
              <a:gd name="f121" fmla="sin 1 f117"/>
              <a:gd name="f122" fmla="+- f118 0 f4"/>
              <a:gd name="f123" fmla="cos 1 f119"/>
              <a:gd name="f124" fmla="sin 1 f119"/>
              <a:gd name="f125" fmla="+- f116 0 f119"/>
              <a:gd name="f126" fmla="+- 0 0 f120"/>
              <a:gd name="f127" fmla="+- 0 0 f121"/>
              <a:gd name="f128" fmla="+- f122 0 f117"/>
              <a:gd name="f129" fmla="+- 0 0 f123"/>
              <a:gd name="f130" fmla="+- 0 0 f124"/>
              <a:gd name="f131" fmla="+- f125 0 f2"/>
              <a:gd name="f132" fmla="*/ f34 f126 1"/>
              <a:gd name="f133" fmla="*/ f34 f127 1"/>
              <a:gd name="f134" fmla="+- f128 f2 0"/>
              <a:gd name="f135" fmla="*/ f25 f129 1"/>
              <a:gd name="f136" fmla="*/ f25 f130 1"/>
              <a:gd name="f137" fmla="?: f125 f131 f125"/>
              <a:gd name="f138" fmla="*/ f132 f132 1"/>
              <a:gd name="f139" fmla="*/ f133 f133 1"/>
              <a:gd name="f140" fmla="?: f128 f128 f134"/>
              <a:gd name="f141" fmla="*/ f135 f135 1"/>
              <a:gd name="f142" fmla="*/ f136 f136 1"/>
              <a:gd name="f143" fmla="+- f138 f139 0"/>
              <a:gd name="f144" fmla="+- f141 f142 0"/>
              <a:gd name="f145" fmla="sqrt f143"/>
              <a:gd name="f146" fmla="sqrt f144"/>
              <a:gd name="f147" fmla="*/ f37 1 f145"/>
              <a:gd name="f148" fmla="*/ f28 1 f146"/>
              <a:gd name="f149" fmla="*/ f126 f147 1"/>
              <a:gd name="f150" fmla="*/ f127 f147 1"/>
              <a:gd name="f151" fmla="*/ f129 f148 1"/>
              <a:gd name="f152" fmla="*/ f130 f148 1"/>
              <a:gd name="f153" fmla="+- f36 0 f149"/>
              <a:gd name="f154" fmla="+- f36 0 f150"/>
              <a:gd name="f155" fmla="+- f27 0 f151"/>
              <a:gd name="f156" fmla="+- f27 0 f152"/>
            </a:gdLst>
            <a:ahLst>
              <a:ahPolar gdRefR="f1" minR="f8" maxR="f10" gdRefAng="f0" minAng="f8" maxAng="f11">
                <a:pos x="f113" y="f11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55" y="f156"/>
                </a:moveTo>
                <a:arcTo wR="f25" hR="f25" stAng="f119" swAng="f137"/>
                <a:lnTo>
                  <a:pt x="f153" y="f154"/>
                </a:lnTo>
                <a:arcTo wR="f34" hR="f34" stAng="f117" swAng="f140"/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2" name="Forme libre 11"/>
          <p:cNvSpPr/>
          <p:nvPr/>
        </p:nvSpPr>
        <p:spPr>
          <a:xfrm>
            <a:off x="5760000" y="2015999"/>
            <a:ext cx="2537640" cy="1224000"/>
          </a:xfrm>
          <a:custGeom>
            <a:avLst>
              <a:gd name="f0" fmla="val 23340"/>
              <a:gd name="f1" fmla="val -6211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*/ 5419351 1 1725033"/>
              <a:gd name="f9" fmla="val -2147483647"/>
              <a:gd name="f10" fmla="val 2147483647"/>
              <a:gd name="f11" fmla="min 0 21600"/>
              <a:gd name="f12" fmla="max 0 21600"/>
              <a:gd name="f13" fmla="+- 0 0 0"/>
              <a:gd name="f14" fmla="*/ f6 1 21600"/>
              <a:gd name="f15" fmla="*/ f7 1 21600"/>
              <a:gd name="f16" fmla="*/ f8 1 180"/>
              <a:gd name="f17" fmla="pin -2147483647 f0 2147483647"/>
              <a:gd name="f18" fmla="pin -2147483647 f1 2147483647"/>
              <a:gd name="f19" fmla="+- f12 0 f11"/>
              <a:gd name="f20" fmla="*/ f13 f3 1"/>
              <a:gd name="f21" fmla="+- f17 0 10800"/>
              <a:gd name="f22" fmla="+- f18 0 10800"/>
              <a:gd name="f23" fmla="*/ f17 f14 1"/>
              <a:gd name="f24" fmla="*/ f18 f15 1"/>
              <a:gd name="f25" fmla="*/ 3200 f14 1"/>
              <a:gd name="f26" fmla="*/ 18400 f14 1"/>
              <a:gd name="f27" fmla="*/ 18400 f15 1"/>
              <a:gd name="f28" fmla="*/ 3200 f15 1"/>
              <a:gd name="f29" fmla="*/ f19 1 2"/>
              <a:gd name="f30" fmla="*/ 10800 f14 1"/>
              <a:gd name="f31" fmla="*/ 0 f15 1"/>
              <a:gd name="f32" fmla="*/ f20 1 f5"/>
              <a:gd name="f33" fmla="*/ 3160 f14 1"/>
              <a:gd name="f34" fmla="*/ 3160 f15 1"/>
              <a:gd name="f35" fmla="*/ 0 f14 1"/>
              <a:gd name="f36" fmla="*/ 10800 f15 1"/>
              <a:gd name="f37" fmla="*/ 18440 f15 1"/>
              <a:gd name="f38" fmla="*/ 21600 f15 1"/>
              <a:gd name="f39" fmla="*/ 18440 f14 1"/>
              <a:gd name="f40" fmla="*/ 21600 f14 1"/>
              <a:gd name="f41" fmla="*/ f21 f21 1"/>
              <a:gd name="f42" fmla="*/ f22 f22 1"/>
              <a:gd name="f43" fmla="+- 0 0 f22"/>
              <a:gd name="f44" fmla="+- 0 0 f21"/>
              <a:gd name="f45" fmla="+- f11 f29 0"/>
              <a:gd name="f46" fmla="*/ f29 f29 1"/>
              <a:gd name="f47" fmla="+- f32 0 f4"/>
              <a:gd name="f48" fmla="+- f41 f42 0"/>
              <a:gd name="f49" fmla="at2 f43 f44"/>
              <a:gd name="f50" fmla="sqrt f48"/>
              <a:gd name="f51" fmla="+- f49 f4 0"/>
              <a:gd name="f52" fmla="+- f50 0 10800"/>
              <a:gd name="f53" fmla="*/ f51 f8 1"/>
              <a:gd name="f54" fmla="*/ f53 1 f3"/>
              <a:gd name="f55" fmla="+- 0 0 f54"/>
              <a:gd name="f56" fmla="val f55"/>
              <a:gd name="f57" fmla="*/ f56 1 f16"/>
              <a:gd name="f58" fmla="+- f57 0 10"/>
              <a:gd name="f59" fmla="+- f57 10 0"/>
              <a:gd name="f60" fmla="*/ f57 f16 1"/>
              <a:gd name="f61" fmla="+- 0 0 f60"/>
              <a:gd name="f62" fmla="*/ f58 f16 1"/>
              <a:gd name="f63" fmla="*/ f59 f16 1"/>
              <a:gd name="f64" fmla="*/ f61 f3 1"/>
              <a:gd name="f65" fmla="+- 0 0 f62"/>
              <a:gd name="f66" fmla="+- 0 0 f63"/>
              <a:gd name="f67" fmla="*/ f64 1 f8"/>
              <a:gd name="f68" fmla="*/ f65 f3 1"/>
              <a:gd name="f69" fmla="*/ f66 f3 1"/>
              <a:gd name="f70" fmla="+- f67 0 f4"/>
              <a:gd name="f71" fmla="*/ f68 1 f8"/>
              <a:gd name="f72" fmla="*/ f69 1 f8"/>
              <a:gd name="f73" fmla="sin 1 f70"/>
              <a:gd name="f74" fmla="cos 1 f70"/>
              <a:gd name="f75" fmla="+- f71 0 f4"/>
              <a:gd name="f76" fmla="+- f72 0 f4"/>
              <a:gd name="f77" fmla="+- 0 0 f73"/>
              <a:gd name="f78" fmla="+- 0 0 f74"/>
              <a:gd name="f79" fmla="sin 1 f75"/>
              <a:gd name="f80" fmla="cos 1 f75"/>
              <a:gd name="f81" fmla="sin 1 f76"/>
              <a:gd name="f82" fmla="cos 1 f76"/>
              <a:gd name="f83" fmla="*/ 10800 f77 1"/>
              <a:gd name="f84" fmla="*/ 10800 f78 1"/>
              <a:gd name="f85" fmla="+- 0 0 f79"/>
              <a:gd name="f86" fmla="+- 0 0 f80"/>
              <a:gd name="f87" fmla="+- 0 0 f81"/>
              <a:gd name="f88" fmla="+- 0 0 f82"/>
              <a:gd name="f89" fmla="+- f83 10800 0"/>
              <a:gd name="f90" fmla="+- f84 10800 0"/>
              <a:gd name="f91" fmla="*/ 10800 f85 1"/>
              <a:gd name="f92" fmla="*/ 10800 f86 1"/>
              <a:gd name="f93" fmla="*/ 10800 f87 1"/>
              <a:gd name="f94" fmla="*/ 10800 f88 1"/>
              <a:gd name="f95" fmla="?: f52 f17 f89"/>
              <a:gd name="f96" fmla="?: f52 f18 f90"/>
              <a:gd name="f97" fmla="+- f91 10800 0"/>
              <a:gd name="f98" fmla="+- f92 10800 0"/>
              <a:gd name="f99" fmla="+- f93 10800 0"/>
              <a:gd name="f100" fmla="+- f94 10800 0"/>
              <a:gd name="f101" fmla="+- f99 0 f45"/>
              <a:gd name="f102" fmla="+- f100 0 f45"/>
              <a:gd name="f103" fmla="+- f97 0 f45"/>
              <a:gd name="f104" fmla="+- f98 0 f45"/>
              <a:gd name="f105" fmla="*/ f95 f14 1"/>
              <a:gd name="f106" fmla="*/ f96 f15 1"/>
              <a:gd name="f107" fmla="at2 f101 f102"/>
              <a:gd name="f108" fmla="at2 f103 f104"/>
              <a:gd name="f109" fmla="+- f107 f4 0"/>
              <a:gd name="f110" fmla="+- f108 f4 0"/>
              <a:gd name="f111" fmla="*/ f109 f8 1"/>
              <a:gd name="f112" fmla="*/ f110 f8 1"/>
              <a:gd name="f113" fmla="*/ f111 1 f3"/>
              <a:gd name="f114" fmla="*/ f112 1 f3"/>
              <a:gd name="f115" fmla="+- 0 0 f113"/>
              <a:gd name="f116" fmla="+- 0 0 f114"/>
              <a:gd name="f117" fmla="+- 0 0 f115"/>
              <a:gd name="f118" fmla="+- 0 0 f116"/>
              <a:gd name="f119" fmla="*/ f117 f3 1"/>
              <a:gd name="f120" fmla="*/ f118 f3 1"/>
              <a:gd name="f121" fmla="*/ f119 1 f8"/>
              <a:gd name="f122" fmla="*/ f120 1 f8"/>
              <a:gd name="f123" fmla="+- f121 0 f4"/>
              <a:gd name="f124" fmla="+- f122 0 f4"/>
              <a:gd name="f125" fmla="cos 1 f123"/>
              <a:gd name="f126" fmla="sin 1 f123"/>
              <a:gd name="f127" fmla="+- f124 0 f123"/>
              <a:gd name="f128" fmla="+- 0 0 f125"/>
              <a:gd name="f129" fmla="+- 0 0 f126"/>
              <a:gd name="f130" fmla="+- f127 f2 0"/>
              <a:gd name="f131" fmla="*/ f29 f128 1"/>
              <a:gd name="f132" fmla="*/ f29 f129 1"/>
              <a:gd name="f133" fmla="?: f127 f127 f130"/>
              <a:gd name="f134" fmla="*/ f131 f131 1"/>
              <a:gd name="f135" fmla="*/ f132 f132 1"/>
              <a:gd name="f136" fmla="+- f134 f135 0"/>
              <a:gd name="f137" fmla="sqrt f136"/>
              <a:gd name="f138" fmla="*/ f46 1 f137"/>
              <a:gd name="f139" fmla="*/ f128 f138 1"/>
              <a:gd name="f140" fmla="*/ f129 f138 1"/>
              <a:gd name="f141" fmla="+- f45 0 f139"/>
              <a:gd name="f142" fmla="+- f45 0 f140"/>
            </a:gdLst>
            <a:ahLst>
              <a:ahXY gdRefX="f0" minX="f9" maxX="f10" gdRefY="f1" minY="f9" maxY="f1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30" y="f31"/>
              </a:cxn>
              <a:cxn ang="f47">
                <a:pos x="f33" y="f34"/>
              </a:cxn>
              <a:cxn ang="f47">
                <a:pos x="f35" y="f36"/>
              </a:cxn>
              <a:cxn ang="f47">
                <a:pos x="f33" y="f37"/>
              </a:cxn>
              <a:cxn ang="f47">
                <a:pos x="f30" y="f38"/>
              </a:cxn>
              <a:cxn ang="f47">
                <a:pos x="f39" y="f37"/>
              </a:cxn>
              <a:cxn ang="f47">
                <a:pos x="f40" y="f36"/>
              </a:cxn>
              <a:cxn ang="f47">
                <a:pos x="f39" y="f34"/>
              </a:cxn>
              <a:cxn ang="f47">
                <a:pos x="f105" y="f106"/>
              </a:cxn>
            </a:cxnLst>
            <a:rect l="f25" t="f28" r="f26" b="f27"/>
            <a:pathLst>
              <a:path w="21600" h="21600">
                <a:moveTo>
                  <a:pt x="f141" y="f142"/>
                </a:moveTo>
                <a:arcTo wR="f29" hR="f29" stAng="f123" swAng="f133"/>
                <a:lnTo>
                  <a:pt x="f95" y="f96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962914" y="2184373"/>
            <a:ext cx="2131811" cy="88725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...</a:t>
            </a:r>
            <a:r>
              <a:rPr lang="es-ES" dirty="0" err="1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puis</a:t>
            </a:r>
            <a:r>
              <a:rPr lang="es-ES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les </a:t>
            </a:r>
            <a:r>
              <a:rPr lang="es-ES" dirty="0" err="1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miroirs</a:t>
            </a:r>
            <a:r>
              <a:rPr lang="es-ES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les </a:t>
            </a:r>
            <a:r>
              <a:rPr lang="es-ES" dirty="0" err="1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dirigent</a:t>
            </a:r>
            <a:r>
              <a:rPr lang="es-ES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dirty="0" err="1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vers</a:t>
            </a:r>
            <a:r>
              <a:rPr lang="es-ES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le </a:t>
            </a:r>
            <a:r>
              <a:rPr lang="es-ES" dirty="0" err="1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haut</a:t>
            </a:r>
            <a:r>
              <a:rPr lang="es-ES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de la </a:t>
            </a:r>
            <a:r>
              <a:rPr lang="es-ES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tour </a:t>
            </a:r>
            <a:endParaRPr lang="es-ES" sz="1800" b="0" i="0" u="none" strike="noStrike" kern="1200" dirty="0">
              <a:ln>
                <a:noFill/>
              </a:ln>
              <a:solidFill>
                <a:srgbClr val="CC0000"/>
              </a:solidFill>
              <a:latin typeface="Junkyard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4" name="Connecteur droit 13"/>
          <p:cNvSpPr/>
          <p:nvPr/>
        </p:nvSpPr>
        <p:spPr>
          <a:xfrm flipH="1" flipV="1">
            <a:off x="3312359" y="1008359"/>
            <a:ext cx="5040001" cy="6192001"/>
          </a:xfrm>
          <a:prstGeom prst="line">
            <a:avLst/>
          </a:prstGeom>
          <a:noFill/>
          <a:ln w="0">
            <a:solidFill>
              <a:srgbClr val="FFCC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5" name="Connecteur droit 14"/>
          <p:cNvSpPr/>
          <p:nvPr/>
        </p:nvSpPr>
        <p:spPr>
          <a:xfrm flipH="1" flipV="1">
            <a:off x="3312359" y="1008359"/>
            <a:ext cx="5040001" cy="6192001"/>
          </a:xfrm>
          <a:prstGeom prst="line">
            <a:avLst/>
          </a:prstGeom>
          <a:noFill/>
          <a:ln w="0">
            <a:solidFill>
              <a:srgbClr val="FFCC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6" name="Connecteur droit 15"/>
          <p:cNvSpPr/>
          <p:nvPr/>
        </p:nvSpPr>
        <p:spPr>
          <a:xfrm flipH="1" flipV="1">
            <a:off x="3240360" y="792000"/>
            <a:ext cx="4320000" cy="6408000"/>
          </a:xfrm>
          <a:prstGeom prst="line">
            <a:avLst/>
          </a:prstGeom>
          <a:noFill/>
          <a:ln w="0">
            <a:solidFill>
              <a:srgbClr val="FFCC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7" name="Forme libre 16"/>
          <p:cNvSpPr/>
          <p:nvPr/>
        </p:nvSpPr>
        <p:spPr>
          <a:xfrm rot="748800">
            <a:off x="6623892" y="3744123"/>
            <a:ext cx="2808000" cy="1080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FFFF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8920" cy="757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560000" y="0"/>
            <a:ext cx="2520000" cy="23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8901720" y="916559"/>
            <a:ext cx="176400" cy="160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8506080" y="916559"/>
            <a:ext cx="175680" cy="160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8506080" y="835919"/>
            <a:ext cx="660240" cy="643320"/>
          </a:xfrm>
          <a:custGeom>
            <a:avLst>
              <a:gd name="f0" fmla="val 7560000"/>
              <a:gd name="f1" fmla="val 10352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val 10800"/>
              <a:gd name="f11" fmla="val 21599999"/>
              <a:gd name="f12" fmla="min 0 21600"/>
              <a:gd name="f13" fmla="max 0 21600"/>
              <a:gd name="f14" fmla="*/ f9 1 2"/>
              <a:gd name="f15" fmla="*/ f6 1 21600"/>
              <a:gd name="f16" fmla="*/ f7 1 21600"/>
              <a:gd name="f17" fmla="*/ f9 1 180"/>
              <a:gd name="f18" fmla="pin 0 f1 10800"/>
              <a:gd name="f19" fmla="pin 0 f0 21599999"/>
              <a:gd name="f20" fmla="+- f13 0 f12"/>
              <a:gd name="f21" fmla="+- 10800 0 f18"/>
              <a:gd name="f22" fmla="+- 10800 f18 0"/>
              <a:gd name="f23" fmla="+- 0 0 f19"/>
              <a:gd name="f24" fmla="*/ f18 f18 1"/>
              <a:gd name="f25" fmla="*/ f20 1 2"/>
              <a:gd name="f26" fmla="+- f23 f4 0"/>
              <a:gd name="f27" fmla="+- f12 f25 0"/>
              <a:gd name="f28" fmla="*/ f25 f25 1"/>
              <a:gd name="f29" fmla="min f21 f22"/>
              <a:gd name="f30" fmla="max f21 f22"/>
              <a:gd name="f31" fmla="*/ f26 f5 1"/>
              <a:gd name="f32" fmla="+- f30 0 f29"/>
              <a:gd name="f33" fmla="*/ f31 1 f3"/>
              <a:gd name="f34" fmla="*/ f32 1 2"/>
              <a:gd name="f35" fmla="+- 0 0 f33"/>
              <a:gd name="f36" fmla="+- f29 f34 0"/>
              <a:gd name="f37" fmla="*/ f34 f34 1"/>
              <a:gd name="f38" fmla="val f35"/>
              <a:gd name="f39" fmla="*/ f38 f17 1"/>
              <a:gd name="f40" fmla="*/ f38 f9 1"/>
              <a:gd name="f41" fmla="+- 0 0 f39"/>
              <a:gd name="f42" fmla="*/ f40 1 f5"/>
              <a:gd name="f43" fmla="*/ f41 f3 1"/>
              <a:gd name="f44" fmla="+- 0 0 f42"/>
              <a:gd name="f45" fmla="*/ f43 1 f9"/>
              <a:gd name="f46" fmla="+- f44 f9 0"/>
              <a:gd name="f47" fmla="+- f45 0 f4"/>
              <a:gd name="f48" fmla="+- f46 f14 0"/>
              <a:gd name="f49" fmla="sin 1 f47"/>
              <a:gd name="f50" fmla="cos 1 f47"/>
              <a:gd name="f51" fmla="+- 0 0 f48"/>
              <a:gd name="f52" fmla="+- 0 0 f49"/>
              <a:gd name="f53" fmla="+- 0 0 f50"/>
              <a:gd name="f54" fmla="*/ f51 f3 1"/>
              <a:gd name="f55" fmla="*/ 10800 f52 1"/>
              <a:gd name="f56" fmla="*/ 10800 f53 1"/>
              <a:gd name="f57" fmla="*/ f54 1 f9"/>
              <a:gd name="f58" fmla="+- f55 10800 0"/>
              <a:gd name="f59" fmla="+- f56 10800 0"/>
              <a:gd name="f60" fmla="+- f57 0 f4"/>
              <a:gd name="f61" fmla="+- 21600 0 f58"/>
              <a:gd name="f62" fmla="cos 1 f60"/>
              <a:gd name="f63" fmla="sin 1 f60"/>
              <a:gd name="f64" fmla="+- f59 0 f27"/>
              <a:gd name="f65" fmla="+- f58 0 f27"/>
              <a:gd name="f66" fmla="+- f58 0 f36"/>
              <a:gd name="f67" fmla="+- f59 0 f36"/>
              <a:gd name="f68" fmla="+- 0 0 f62"/>
              <a:gd name="f69" fmla="+- 0 0 f63"/>
              <a:gd name="f70" fmla="+- f61 0 f27"/>
              <a:gd name="f71" fmla="at2 f65 f64"/>
              <a:gd name="f72" fmla="+- f61 0 f36"/>
              <a:gd name="f73" fmla="at2 f66 f67"/>
              <a:gd name="f74" fmla="*/ f18 f68 1"/>
              <a:gd name="f75" fmla="*/ f18 f69 1"/>
              <a:gd name="f76" fmla="at2 f70 f64"/>
              <a:gd name="f77" fmla="+- f71 f4 0"/>
              <a:gd name="f78" fmla="+- f73 f4 0"/>
              <a:gd name="f79" fmla="at2 f72 f67"/>
              <a:gd name="f80" fmla="*/ f74 f74 1"/>
              <a:gd name="f81" fmla="*/ f75 f75 1"/>
              <a:gd name="f82" fmla="+- f76 f4 0"/>
              <a:gd name="f83" fmla="*/ f77 f9 1"/>
              <a:gd name="f84" fmla="*/ f78 f9 1"/>
              <a:gd name="f85" fmla="+- f79 f4 0"/>
              <a:gd name="f86" fmla="+- f80 f81 0"/>
              <a:gd name="f87" fmla="*/ f82 f9 1"/>
              <a:gd name="f88" fmla="*/ f83 1 f3"/>
              <a:gd name="f89" fmla="*/ f84 1 f3"/>
              <a:gd name="f90" fmla="*/ f85 f9 1"/>
              <a:gd name="f91" fmla="sqrt f86"/>
              <a:gd name="f92" fmla="*/ f87 1 f3"/>
              <a:gd name="f93" fmla="+- 0 0 f88"/>
              <a:gd name="f94" fmla="+- 0 0 f89"/>
              <a:gd name="f95" fmla="*/ f90 1 f3"/>
              <a:gd name="f96" fmla="*/ f24 1 f91"/>
              <a:gd name="f97" fmla="+- 0 0 f92"/>
              <a:gd name="f98" fmla="+- 0 0 f93"/>
              <a:gd name="f99" fmla="+- 0 0 f95"/>
              <a:gd name="f100" fmla="+- 0 0 f94"/>
              <a:gd name="f101" fmla="*/ f68 f96 1"/>
              <a:gd name="f102" fmla="*/ f69 f96 1"/>
              <a:gd name="f103" fmla="+- 0 0 f97"/>
              <a:gd name="f104" fmla="*/ f98 f3 1"/>
              <a:gd name="f105" fmla="*/ f100 f3 1"/>
              <a:gd name="f106" fmla="+- 0 0 f99"/>
              <a:gd name="f107" fmla="+- 10800 0 f101"/>
              <a:gd name="f108" fmla="+- 10800 0 f102"/>
              <a:gd name="f109" fmla="*/ f103 f3 1"/>
              <a:gd name="f110" fmla="*/ f104 1 f9"/>
              <a:gd name="f111" fmla="*/ f105 1 f9"/>
              <a:gd name="f112" fmla="*/ f106 f3 1"/>
              <a:gd name="f113" fmla="*/ f107 f15 1"/>
              <a:gd name="f114" fmla="*/ f108 f16 1"/>
              <a:gd name="f115" fmla="*/ f109 1 f9"/>
              <a:gd name="f116" fmla="+- f110 0 f4"/>
              <a:gd name="f117" fmla="+- f111 0 f4"/>
              <a:gd name="f118" fmla="*/ f112 1 f9"/>
              <a:gd name="f119" fmla="+- f115 0 f4"/>
              <a:gd name="f120" fmla="cos 1 f117"/>
              <a:gd name="f121" fmla="sin 1 f117"/>
              <a:gd name="f122" fmla="+- f118 0 f4"/>
              <a:gd name="f123" fmla="cos 1 f119"/>
              <a:gd name="f124" fmla="sin 1 f119"/>
              <a:gd name="f125" fmla="+- f116 0 f119"/>
              <a:gd name="f126" fmla="+- 0 0 f120"/>
              <a:gd name="f127" fmla="+- 0 0 f121"/>
              <a:gd name="f128" fmla="+- f122 0 f117"/>
              <a:gd name="f129" fmla="+- 0 0 f123"/>
              <a:gd name="f130" fmla="+- 0 0 f124"/>
              <a:gd name="f131" fmla="+- f125 0 f2"/>
              <a:gd name="f132" fmla="*/ f34 f126 1"/>
              <a:gd name="f133" fmla="*/ f34 f127 1"/>
              <a:gd name="f134" fmla="+- f128 f2 0"/>
              <a:gd name="f135" fmla="*/ f25 f129 1"/>
              <a:gd name="f136" fmla="*/ f25 f130 1"/>
              <a:gd name="f137" fmla="?: f125 f131 f125"/>
              <a:gd name="f138" fmla="*/ f132 f132 1"/>
              <a:gd name="f139" fmla="*/ f133 f133 1"/>
              <a:gd name="f140" fmla="?: f128 f128 f134"/>
              <a:gd name="f141" fmla="*/ f135 f135 1"/>
              <a:gd name="f142" fmla="*/ f136 f136 1"/>
              <a:gd name="f143" fmla="+- f138 f139 0"/>
              <a:gd name="f144" fmla="+- f141 f142 0"/>
              <a:gd name="f145" fmla="sqrt f143"/>
              <a:gd name="f146" fmla="sqrt f144"/>
              <a:gd name="f147" fmla="*/ f37 1 f145"/>
              <a:gd name="f148" fmla="*/ f28 1 f146"/>
              <a:gd name="f149" fmla="*/ f126 f147 1"/>
              <a:gd name="f150" fmla="*/ f127 f147 1"/>
              <a:gd name="f151" fmla="*/ f129 f148 1"/>
              <a:gd name="f152" fmla="*/ f130 f148 1"/>
              <a:gd name="f153" fmla="+- f36 0 f149"/>
              <a:gd name="f154" fmla="+- f36 0 f150"/>
              <a:gd name="f155" fmla="+- f27 0 f151"/>
              <a:gd name="f156" fmla="+- f27 0 f152"/>
            </a:gdLst>
            <a:ahLst>
              <a:ahPolar gdRefR="f1" minR="f8" maxR="f10" gdRefAng="f0" minAng="f8" maxAng="f11">
                <a:pos x="f113" y="f11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55" y="f156"/>
                </a:moveTo>
                <a:arcTo wR="f25" hR="f25" stAng="f119" swAng="f137"/>
                <a:lnTo>
                  <a:pt x="f153" y="f154"/>
                </a:lnTo>
                <a:arcTo wR="f34" hR="f34" stAng="f117" swAng="f140"/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2736000" y="756000"/>
            <a:ext cx="144000" cy="144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6666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3132359" y="756360"/>
            <a:ext cx="144000" cy="144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6666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2723760" y="648000"/>
            <a:ext cx="660240" cy="643320"/>
          </a:xfrm>
          <a:custGeom>
            <a:avLst>
              <a:gd name="f0" fmla="val 7560000"/>
              <a:gd name="f1" fmla="val 10352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val 10800"/>
              <a:gd name="f11" fmla="val 21599999"/>
              <a:gd name="f12" fmla="min 0 21600"/>
              <a:gd name="f13" fmla="max 0 21600"/>
              <a:gd name="f14" fmla="*/ f9 1 2"/>
              <a:gd name="f15" fmla="*/ f6 1 21600"/>
              <a:gd name="f16" fmla="*/ f7 1 21600"/>
              <a:gd name="f17" fmla="*/ f9 1 180"/>
              <a:gd name="f18" fmla="pin 0 f1 10800"/>
              <a:gd name="f19" fmla="pin 0 f0 21599999"/>
              <a:gd name="f20" fmla="+- f13 0 f12"/>
              <a:gd name="f21" fmla="+- 10800 0 f18"/>
              <a:gd name="f22" fmla="+- 10800 f18 0"/>
              <a:gd name="f23" fmla="+- 0 0 f19"/>
              <a:gd name="f24" fmla="*/ f18 f18 1"/>
              <a:gd name="f25" fmla="*/ f20 1 2"/>
              <a:gd name="f26" fmla="+- f23 f4 0"/>
              <a:gd name="f27" fmla="+- f12 f25 0"/>
              <a:gd name="f28" fmla="*/ f25 f25 1"/>
              <a:gd name="f29" fmla="min f21 f22"/>
              <a:gd name="f30" fmla="max f21 f22"/>
              <a:gd name="f31" fmla="*/ f26 f5 1"/>
              <a:gd name="f32" fmla="+- f30 0 f29"/>
              <a:gd name="f33" fmla="*/ f31 1 f3"/>
              <a:gd name="f34" fmla="*/ f32 1 2"/>
              <a:gd name="f35" fmla="+- 0 0 f33"/>
              <a:gd name="f36" fmla="+- f29 f34 0"/>
              <a:gd name="f37" fmla="*/ f34 f34 1"/>
              <a:gd name="f38" fmla="val f35"/>
              <a:gd name="f39" fmla="*/ f38 f17 1"/>
              <a:gd name="f40" fmla="*/ f38 f9 1"/>
              <a:gd name="f41" fmla="+- 0 0 f39"/>
              <a:gd name="f42" fmla="*/ f40 1 f5"/>
              <a:gd name="f43" fmla="*/ f41 f3 1"/>
              <a:gd name="f44" fmla="+- 0 0 f42"/>
              <a:gd name="f45" fmla="*/ f43 1 f9"/>
              <a:gd name="f46" fmla="+- f44 f9 0"/>
              <a:gd name="f47" fmla="+- f45 0 f4"/>
              <a:gd name="f48" fmla="+- f46 f14 0"/>
              <a:gd name="f49" fmla="sin 1 f47"/>
              <a:gd name="f50" fmla="cos 1 f47"/>
              <a:gd name="f51" fmla="+- 0 0 f48"/>
              <a:gd name="f52" fmla="+- 0 0 f49"/>
              <a:gd name="f53" fmla="+- 0 0 f50"/>
              <a:gd name="f54" fmla="*/ f51 f3 1"/>
              <a:gd name="f55" fmla="*/ 10800 f52 1"/>
              <a:gd name="f56" fmla="*/ 10800 f53 1"/>
              <a:gd name="f57" fmla="*/ f54 1 f9"/>
              <a:gd name="f58" fmla="+- f55 10800 0"/>
              <a:gd name="f59" fmla="+- f56 10800 0"/>
              <a:gd name="f60" fmla="+- f57 0 f4"/>
              <a:gd name="f61" fmla="+- 21600 0 f58"/>
              <a:gd name="f62" fmla="cos 1 f60"/>
              <a:gd name="f63" fmla="sin 1 f60"/>
              <a:gd name="f64" fmla="+- f59 0 f27"/>
              <a:gd name="f65" fmla="+- f58 0 f27"/>
              <a:gd name="f66" fmla="+- f58 0 f36"/>
              <a:gd name="f67" fmla="+- f59 0 f36"/>
              <a:gd name="f68" fmla="+- 0 0 f62"/>
              <a:gd name="f69" fmla="+- 0 0 f63"/>
              <a:gd name="f70" fmla="+- f61 0 f27"/>
              <a:gd name="f71" fmla="at2 f65 f64"/>
              <a:gd name="f72" fmla="+- f61 0 f36"/>
              <a:gd name="f73" fmla="at2 f66 f67"/>
              <a:gd name="f74" fmla="*/ f18 f68 1"/>
              <a:gd name="f75" fmla="*/ f18 f69 1"/>
              <a:gd name="f76" fmla="at2 f70 f64"/>
              <a:gd name="f77" fmla="+- f71 f4 0"/>
              <a:gd name="f78" fmla="+- f73 f4 0"/>
              <a:gd name="f79" fmla="at2 f72 f67"/>
              <a:gd name="f80" fmla="*/ f74 f74 1"/>
              <a:gd name="f81" fmla="*/ f75 f75 1"/>
              <a:gd name="f82" fmla="+- f76 f4 0"/>
              <a:gd name="f83" fmla="*/ f77 f9 1"/>
              <a:gd name="f84" fmla="*/ f78 f9 1"/>
              <a:gd name="f85" fmla="+- f79 f4 0"/>
              <a:gd name="f86" fmla="+- f80 f81 0"/>
              <a:gd name="f87" fmla="*/ f82 f9 1"/>
              <a:gd name="f88" fmla="*/ f83 1 f3"/>
              <a:gd name="f89" fmla="*/ f84 1 f3"/>
              <a:gd name="f90" fmla="*/ f85 f9 1"/>
              <a:gd name="f91" fmla="sqrt f86"/>
              <a:gd name="f92" fmla="*/ f87 1 f3"/>
              <a:gd name="f93" fmla="+- 0 0 f88"/>
              <a:gd name="f94" fmla="+- 0 0 f89"/>
              <a:gd name="f95" fmla="*/ f90 1 f3"/>
              <a:gd name="f96" fmla="*/ f24 1 f91"/>
              <a:gd name="f97" fmla="+- 0 0 f92"/>
              <a:gd name="f98" fmla="+- 0 0 f93"/>
              <a:gd name="f99" fmla="+- 0 0 f95"/>
              <a:gd name="f100" fmla="+- 0 0 f94"/>
              <a:gd name="f101" fmla="*/ f68 f96 1"/>
              <a:gd name="f102" fmla="*/ f69 f96 1"/>
              <a:gd name="f103" fmla="+- 0 0 f97"/>
              <a:gd name="f104" fmla="*/ f98 f3 1"/>
              <a:gd name="f105" fmla="*/ f100 f3 1"/>
              <a:gd name="f106" fmla="+- 0 0 f99"/>
              <a:gd name="f107" fmla="+- 10800 0 f101"/>
              <a:gd name="f108" fmla="+- 10800 0 f102"/>
              <a:gd name="f109" fmla="*/ f103 f3 1"/>
              <a:gd name="f110" fmla="*/ f104 1 f9"/>
              <a:gd name="f111" fmla="*/ f105 1 f9"/>
              <a:gd name="f112" fmla="*/ f106 f3 1"/>
              <a:gd name="f113" fmla="*/ f107 f15 1"/>
              <a:gd name="f114" fmla="*/ f108 f16 1"/>
              <a:gd name="f115" fmla="*/ f109 1 f9"/>
              <a:gd name="f116" fmla="+- f110 0 f4"/>
              <a:gd name="f117" fmla="+- f111 0 f4"/>
              <a:gd name="f118" fmla="*/ f112 1 f9"/>
              <a:gd name="f119" fmla="+- f115 0 f4"/>
              <a:gd name="f120" fmla="cos 1 f117"/>
              <a:gd name="f121" fmla="sin 1 f117"/>
              <a:gd name="f122" fmla="+- f118 0 f4"/>
              <a:gd name="f123" fmla="cos 1 f119"/>
              <a:gd name="f124" fmla="sin 1 f119"/>
              <a:gd name="f125" fmla="+- f116 0 f119"/>
              <a:gd name="f126" fmla="+- 0 0 f120"/>
              <a:gd name="f127" fmla="+- 0 0 f121"/>
              <a:gd name="f128" fmla="+- f122 0 f117"/>
              <a:gd name="f129" fmla="+- 0 0 f123"/>
              <a:gd name="f130" fmla="+- 0 0 f124"/>
              <a:gd name="f131" fmla="+- f125 0 f2"/>
              <a:gd name="f132" fmla="*/ f34 f126 1"/>
              <a:gd name="f133" fmla="*/ f34 f127 1"/>
              <a:gd name="f134" fmla="+- f128 f2 0"/>
              <a:gd name="f135" fmla="*/ f25 f129 1"/>
              <a:gd name="f136" fmla="*/ f25 f130 1"/>
              <a:gd name="f137" fmla="?: f125 f131 f125"/>
              <a:gd name="f138" fmla="*/ f132 f132 1"/>
              <a:gd name="f139" fmla="*/ f133 f133 1"/>
              <a:gd name="f140" fmla="?: f128 f128 f134"/>
              <a:gd name="f141" fmla="*/ f135 f135 1"/>
              <a:gd name="f142" fmla="*/ f136 f136 1"/>
              <a:gd name="f143" fmla="+- f138 f139 0"/>
              <a:gd name="f144" fmla="+- f141 f142 0"/>
              <a:gd name="f145" fmla="sqrt f143"/>
              <a:gd name="f146" fmla="sqrt f144"/>
              <a:gd name="f147" fmla="*/ f37 1 f145"/>
              <a:gd name="f148" fmla="*/ f28 1 f146"/>
              <a:gd name="f149" fmla="*/ f126 f147 1"/>
              <a:gd name="f150" fmla="*/ f127 f147 1"/>
              <a:gd name="f151" fmla="*/ f129 f148 1"/>
              <a:gd name="f152" fmla="*/ f130 f148 1"/>
              <a:gd name="f153" fmla="+- f36 0 f149"/>
              <a:gd name="f154" fmla="+- f36 0 f150"/>
              <a:gd name="f155" fmla="+- f27 0 f151"/>
              <a:gd name="f156" fmla="+- f27 0 f152"/>
            </a:gdLst>
            <a:ahLst>
              <a:ahPolar gdRefR="f1" minR="f8" maxR="f10" gdRefAng="f0" minAng="f8" maxAng="f11">
                <a:pos x="f113" y="f11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55" y="f156"/>
                </a:moveTo>
                <a:arcTo wR="f25" hR="f25" stAng="f119" swAng="f137"/>
                <a:lnTo>
                  <a:pt x="f153" y="f154"/>
                </a:lnTo>
                <a:arcTo wR="f34" hR="f34" stAng="f117" swAng="f140"/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6696000" y="2500560"/>
            <a:ext cx="3193200" cy="2107439"/>
          </a:xfrm>
          <a:custGeom>
            <a:avLst>
              <a:gd name="f0" fmla="val 13939"/>
              <a:gd name="f1" fmla="val -6994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*/ 5419351 1 1725033"/>
              <a:gd name="f9" fmla="val -2147483647"/>
              <a:gd name="f10" fmla="val 2147483647"/>
              <a:gd name="f11" fmla="min 0 21600"/>
              <a:gd name="f12" fmla="max 0 21600"/>
              <a:gd name="f13" fmla="+- 0 0 0"/>
              <a:gd name="f14" fmla="*/ f6 1 21600"/>
              <a:gd name="f15" fmla="*/ f7 1 21600"/>
              <a:gd name="f16" fmla="*/ f8 1 180"/>
              <a:gd name="f17" fmla="pin -2147483647 f0 2147483647"/>
              <a:gd name="f18" fmla="pin -2147483647 f1 2147483647"/>
              <a:gd name="f19" fmla="+- f12 0 f11"/>
              <a:gd name="f20" fmla="*/ f13 f3 1"/>
              <a:gd name="f21" fmla="+- f17 0 10800"/>
              <a:gd name="f22" fmla="+- f18 0 10800"/>
              <a:gd name="f23" fmla="*/ f17 f14 1"/>
              <a:gd name="f24" fmla="*/ f18 f15 1"/>
              <a:gd name="f25" fmla="*/ 3200 f14 1"/>
              <a:gd name="f26" fmla="*/ 18400 f14 1"/>
              <a:gd name="f27" fmla="*/ 18400 f15 1"/>
              <a:gd name="f28" fmla="*/ 3200 f15 1"/>
              <a:gd name="f29" fmla="*/ f19 1 2"/>
              <a:gd name="f30" fmla="*/ 10800 f14 1"/>
              <a:gd name="f31" fmla="*/ 0 f15 1"/>
              <a:gd name="f32" fmla="*/ f20 1 f5"/>
              <a:gd name="f33" fmla="*/ 3160 f14 1"/>
              <a:gd name="f34" fmla="*/ 3160 f15 1"/>
              <a:gd name="f35" fmla="*/ 0 f14 1"/>
              <a:gd name="f36" fmla="*/ 10800 f15 1"/>
              <a:gd name="f37" fmla="*/ 18440 f15 1"/>
              <a:gd name="f38" fmla="*/ 21600 f15 1"/>
              <a:gd name="f39" fmla="*/ 18440 f14 1"/>
              <a:gd name="f40" fmla="*/ 21600 f14 1"/>
              <a:gd name="f41" fmla="*/ f21 f21 1"/>
              <a:gd name="f42" fmla="*/ f22 f22 1"/>
              <a:gd name="f43" fmla="+- 0 0 f22"/>
              <a:gd name="f44" fmla="+- 0 0 f21"/>
              <a:gd name="f45" fmla="+- f11 f29 0"/>
              <a:gd name="f46" fmla="*/ f29 f29 1"/>
              <a:gd name="f47" fmla="+- f32 0 f4"/>
              <a:gd name="f48" fmla="+- f41 f42 0"/>
              <a:gd name="f49" fmla="at2 f43 f44"/>
              <a:gd name="f50" fmla="sqrt f48"/>
              <a:gd name="f51" fmla="+- f49 f4 0"/>
              <a:gd name="f52" fmla="+- f50 0 10800"/>
              <a:gd name="f53" fmla="*/ f51 f8 1"/>
              <a:gd name="f54" fmla="*/ f53 1 f3"/>
              <a:gd name="f55" fmla="+- 0 0 f54"/>
              <a:gd name="f56" fmla="val f55"/>
              <a:gd name="f57" fmla="*/ f56 1 f16"/>
              <a:gd name="f58" fmla="+- f57 0 10"/>
              <a:gd name="f59" fmla="+- f57 10 0"/>
              <a:gd name="f60" fmla="*/ f57 f16 1"/>
              <a:gd name="f61" fmla="+- 0 0 f60"/>
              <a:gd name="f62" fmla="*/ f58 f16 1"/>
              <a:gd name="f63" fmla="*/ f59 f16 1"/>
              <a:gd name="f64" fmla="*/ f61 f3 1"/>
              <a:gd name="f65" fmla="+- 0 0 f62"/>
              <a:gd name="f66" fmla="+- 0 0 f63"/>
              <a:gd name="f67" fmla="*/ f64 1 f8"/>
              <a:gd name="f68" fmla="*/ f65 f3 1"/>
              <a:gd name="f69" fmla="*/ f66 f3 1"/>
              <a:gd name="f70" fmla="+- f67 0 f4"/>
              <a:gd name="f71" fmla="*/ f68 1 f8"/>
              <a:gd name="f72" fmla="*/ f69 1 f8"/>
              <a:gd name="f73" fmla="sin 1 f70"/>
              <a:gd name="f74" fmla="cos 1 f70"/>
              <a:gd name="f75" fmla="+- f71 0 f4"/>
              <a:gd name="f76" fmla="+- f72 0 f4"/>
              <a:gd name="f77" fmla="+- 0 0 f73"/>
              <a:gd name="f78" fmla="+- 0 0 f74"/>
              <a:gd name="f79" fmla="sin 1 f75"/>
              <a:gd name="f80" fmla="cos 1 f75"/>
              <a:gd name="f81" fmla="sin 1 f76"/>
              <a:gd name="f82" fmla="cos 1 f76"/>
              <a:gd name="f83" fmla="*/ 10800 f77 1"/>
              <a:gd name="f84" fmla="*/ 10800 f78 1"/>
              <a:gd name="f85" fmla="+- 0 0 f79"/>
              <a:gd name="f86" fmla="+- 0 0 f80"/>
              <a:gd name="f87" fmla="+- 0 0 f81"/>
              <a:gd name="f88" fmla="+- 0 0 f82"/>
              <a:gd name="f89" fmla="+- f83 10800 0"/>
              <a:gd name="f90" fmla="+- f84 10800 0"/>
              <a:gd name="f91" fmla="*/ 10800 f85 1"/>
              <a:gd name="f92" fmla="*/ 10800 f86 1"/>
              <a:gd name="f93" fmla="*/ 10800 f87 1"/>
              <a:gd name="f94" fmla="*/ 10800 f88 1"/>
              <a:gd name="f95" fmla="?: f52 f17 f89"/>
              <a:gd name="f96" fmla="?: f52 f18 f90"/>
              <a:gd name="f97" fmla="+- f91 10800 0"/>
              <a:gd name="f98" fmla="+- f92 10800 0"/>
              <a:gd name="f99" fmla="+- f93 10800 0"/>
              <a:gd name="f100" fmla="+- f94 10800 0"/>
              <a:gd name="f101" fmla="+- f99 0 f45"/>
              <a:gd name="f102" fmla="+- f100 0 f45"/>
              <a:gd name="f103" fmla="+- f97 0 f45"/>
              <a:gd name="f104" fmla="+- f98 0 f45"/>
              <a:gd name="f105" fmla="*/ f95 f14 1"/>
              <a:gd name="f106" fmla="*/ f96 f15 1"/>
              <a:gd name="f107" fmla="at2 f101 f102"/>
              <a:gd name="f108" fmla="at2 f103 f104"/>
              <a:gd name="f109" fmla="+- f107 f4 0"/>
              <a:gd name="f110" fmla="+- f108 f4 0"/>
              <a:gd name="f111" fmla="*/ f109 f8 1"/>
              <a:gd name="f112" fmla="*/ f110 f8 1"/>
              <a:gd name="f113" fmla="*/ f111 1 f3"/>
              <a:gd name="f114" fmla="*/ f112 1 f3"/>
              <a:gd name="f115" fmla="+- 0 0 f113"/>
              <a:gd name="f116" fmla="+- 0 0 f114"/>
              <a:gd name="f117" fmla="+- 0 0 f115"/>
              <a:gd name="f118" fmla="+- 0 0 f116"/>
              <a:gd name="f119" fmla="*/ f117 f3 1"/>
              <a:gd name="f120" fmla="*/ f118 f3 1"/>
              <a:gd name="f121" fmla="*/ f119 1 f8"/>
              <a:gd name="f122" fmla="*/ f120 1 f8"/>
              <a:gd name="f123" fmla="+- f121 0 f4"/>
              <a:gd name="f124" fmla="+- f122 0 f4"/>
              <a:gd name="f125" fmla="cos 1 f123"/>
              <a:gd name="f126" fmla="sin 1 f123"/>
              <a:gd name="f127" fmla="+- f124 0 f123"/>
              <a:gd name="f128" fmla="+- 0 0 f125"/>
              <a:gd name="f129" fmla="+- 0 0 f126"/>
              <a:gd name="f130" fmla="+- f127 f2 0"/>
              <a:gd name="f131" fmla="*/ f29 f128 1"/>
              <a:gd name="f132" fmla="*/ f29 f129 1"/>
              <a:gd name="f133" fmla="?: f127 f127 f130"/>
              <a:gd name="f134" fmla="*/ f131 f131 1"/>
              <a:gd name="f135" fmla="*/ f132 f132 1"/>
              <a:gd name="f136" fmla="+- f134 f135 0"/>
              <a:gd name="f137" fmla="sqrt f136"/>
              <a:gd name="f138" fmla="*/ f46 1 f137"/>
              <a:gd name="f139" fmla="*/ f128 f138 1"/>
              <a:gd name="f140" fmla="*/ f129 f138 1"/>
              <a:gd name="f141" fmla="+- f45 0 f139"/>
              <a:gd name="f142" fmla="+- f45 0 f140"/>
            </a:gdLst>
            <a:ahLst>
              <a:ahXY gdRefX="f0" minX="f9" maxX="f10" gdRefY="f1" minY="f9" maxY="f1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30" y="f31"/>
              </a:cxn>
              <a:cxn ang="f47">
                <a:pos x="f33" y="f34"/>
              </a:cxn>
              <a:cxn ang="f47">
                <a:pos x="f35" y="f36"/>
              </a:cxn>
              <a:cxn ang="f47">
                <a:pos x="f33" y="f37"/>
              </a:cxn>
              <a:cxn ang="f47">
                <a:pos x="f30" y="f38"/>
              </a:cxn>
              <a:cxn ang="f47">
                <a:pos x="f39" y="f37"/>
              </a:cxn>
              <a:cxn ang="f47">
                <a:pos x="f40" y="f36"/>
              </a:cxn>
              <a:cxn ang="f47">
                <a:pos x="f39" y="f34"/>
              </a:cxn>
              <a:cxn ang="f47">
                <a:pos x="f105" y="f106"/>
              </a:cxn>
            </a:cxnLst>
            <a:rect l="f25" t="f28" r="f26" b="f27"/>
            <a:pathLst>
              <a:path w="21600" h="21600">
                <a:moveTo>
                  <a:pt x="f141" y="f142"/>
                </a:moveTo>
                <a:arcTo wR="f29" hR="f29" stAng="f123" swAng="f133"/>
                <a:lnTo>
                  <a:pt x="f95" y="f96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A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l’intérieur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de la tour se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trouve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un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circuit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d’eau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fermé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.</a:t>
            </a:r>
            <a:endParaRPr lang="es-ES" sz="1800" b="0" i="0" u="none" strike="noStrike" kern="1200" dirty="0">
              <a:ln>
                <a:noFill/>
              </a:ln>
              <a:solidFill>
                <a:srgbClr val="CC0000"/>
              </a:solidFill>
              <a:latin typeface="Junkyard" pitchFamily="18"/>
              <a:ea typeface="Droid Sans Fallback" pitchFamily="2"/>
              <a:cs typeface="Lohit Marathi" pitchFamily="2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60"/>
            <a:ext cx="10078920" cy="757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560000" y="360"/>
            <a:ext cx="2520000" cy="23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8901720" y="916920"/>
            <a:ext cx="176400" cy="160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8506080" y="916920"/>
            <a:ext cx="175680" cy="160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8506080" y="836280"/>
            <a:ext cx="660240" cy="643320"/>
          </a:xfrm>
          <a:custGeom>
            <a:avLst>
              <a:gd name="f0" fmla="val 7560000"/>
              <a:gd name="f1" fmla="val 10352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val 10800"/>
              <a:gd name="f11" fmla="val 21599999"/>
              <a:gd name="f12" fmla="min 0 21600"/>
              <a:gd name="f13" fmla="max 0 21600"/>
              <a:gd name="f14" fmla="*/ f9 1 2"/>
              <a:gd name="f15" fmla="*/ f6 1 21600"/>
              <a:gd name="f16" fmla="*/ f7 1 21600"/>
              <a:gd name="f17" fmla="*/ f9 1 180"/>
              <a:gd name="f18" fmla="pin 0 f1 10800"/>
              <a:gd name="f19" fmla="pin 0 f0 21599999"/>
              <a:gd name="f20" fmla="+- f13 0 f12"/>
              <a:gd name="f21" fmla="+- 10800 0 f18"/>
              <a:gd name="f22" fmla="+- 10800 f18 0"/>
              <a:gd name="f23" fmla="+- 0 0 f19"/>
              <a:gd name="f24" fmla="*/ f18 f18 1"/>
              <a:gd name="f25" fmla="*/ f20 1 2"/>
              <a:gd name="f26" fmla="+- f23 f4 0"/>
              <a:gd name="f27" fmla="+- f12 f25 0"/>
              <a:gd name="f28" fmla="*/ f25 f25 1"/>
              <a:gd name="f29" fmla="min f21 f22"/>
              <a:gd name="f30" fmla="max f21 f22"/>
              <a:gd name="f31" fmla="*/ f26 f5 1"/>
              <a:gd name="f32" fmla="+- f30 0 f29"/>
              <a:gd name="f33" fmla="*/ f31 1 f3"/>
              <a:gd name="f34" fmla="*/ f32 1 2"/>
              <a:gd name="f35" fmla="+- 0 0 f33"/>
              <a:gd name="f36" fmla="+- f29 f34 0"/>
              <a:gd name="f37" fmla="*/ f34 f34 1"/>
              <a:gd name="f38" fmla="val f35"/>
              <a:gd name="f39" fmla="*/ f38 f17 1"/>
              <a:gd name="f40" fmla="*/ f38 f9 1"/>
              <a:gd name="f41" fmla="+- 0 0 f39"/>
              <a:gd name="f42" fmla="*/ f40 1 f5"/>
              <a:gd name="f43" fmla="*/ f41 f3 1"/>
              <a:gd name="f44" fmla="+- 0 0 f42"/>
              <a:gd name="f45" fmla="*/ f43 1 f9"/>
              <a:gd name="f46" fmla="+- f44 f9 0"/>
              <a:gd name="f47" fmla="+- f45 0 f4"/>
              <a:gd name="f48" fmla="+- f46 f14 0"/>
              <a:gd name="f49" fmla="sin 1 f47"/>
              <a:gd name="f50" fmla="cos 1 f47"/>
              <a:gd name="f51" fmla="+- 0 0 f48"/>
              <a:gd name="f52" fmla="+- 0 0 f49"/>
              <a:gd name="f53" fmla="+- 0 0 f50"/>
              <a:gd name="f54" fmla="*/ f51 f3 1"/>
              <a:gd name="f55" fmla="*/ 10800 f52 1"/>
              <a:gd name="f56" fmla="*/ 10800 f53 1"/>
              <a:gd name="f57" fmla="*/ f54 1 f9"/>
              <a:gd name="f58" fmla="+- f55 10800 0"/>
              <a:gd name="f59" fmla="+- f56 10800 0"/>
              <a:gd name="f60" fmla="+- f57 0 f4"/>
              <a:gd name="f61" fmla="+- 21600 0 f58"/>
              <a:gd name="f62" fmla="cos 1 f60"/>
              <a:gd name="f63" fmla="sin 1 f60"/>
              <a:gd name="f64" fmla="+- f59 0 f27"/>
              <a:gd name="f65" fmla="+- f58 0 f27"/>
              <a:gd name="f66" fmla="+- f58 0 f36"/>
              <a:gd name="f67" fmla="+- f59 0 f36"/>
              <a:gd name="f68" fmla="+- 0 0 f62"/>
              <a:gd name="f69" fmla="+- 0 0 f63"/>
              <a:gd name="f70" fmla="+- f61 0 f27"/>
              <a:gd name="f71" fmla="at2 f65 f64"/>
              <a:gd name="f72" fmla="+- f61 0 f36"/>
              <a:gd name="f73" fmla="at2 f66 f67"/>
              <a:gd name="f74" fmla="*/ f18 f68 1"/>
              <a:gd name="f75" fmla="*/ f18 f69 1"/>
              <a:gd name="f76" fmla="at2 f70 f64"/>
              <a:gd name="f77" fmla="+- f71 f4 0"/>
              <a:gd name="f78" fmla="+- f73 f4 0"/>
              <a:gd name="f79" fmla="at2 f72 f67"/>
              <a:gd name="f80" fmla="*/ f74 f74 1"/>
              <a:gd name="f81" fmla="*/ f75 f75 1"/>
              <a:gd name="f82" fmla="+- f76 f4 0"/>
              <a:gd name="f83" fmla="*/ f77 f9 1"/>
              <a:gd name="f84" fmla="*/ f78 f9 1"/>
              <a:gd name="f85" fmla="+- f79 f4 0"/>
              <a:gd name="f86" fmla="+- f80 f81 0"/>
              <a:gd name="f87" fmla="*/ f82 f9 1"/>
              <a:gd name="f88" fmla="*/ f83 1 f3"/>
              <a:gd name="f89" fmla="*/ f84 1 f3"/>
              <a:gd name="f90" fmla="*/ f85 f9 1"/>
              <a:gd name="f91" fmla="sqrt f86"/>
              <a:gd name="f92" fmla="*/ f87 1 f3"/>
              <a:gd name="f93" fmla="+- 0 0 f88"/>
              <a:gd name="f94" fmla="+- 0 0 f89"/>
              <a:gd name="f95" fmla="*/ f90 1 f3"/>
              <a:gd name="f96" fmla="*/ f24 1 f91"/>
              <a:gd name="f97" fmla="+- 0 0 f92"/>
              <a:gd name="f98" fmla="+- 0 0 f93"/>
              <a:gd name="f99" fmla="+- 0 0 f95"/>
              <a:gd name="f100" fmla="+- 0 0 f94"/>
              <a:gd name="f101" fmla="*/ f68 f96 1"/>
              <a:gd name="f102" fmla="*/ f69 f96 1"/>
              <a:gd name="f103" fmla="+- 0 0 f97"/>
              <a:gd name="f104" fmla="*/ f98 f3 1"/>
              <a:gd name="f105" fmla="*/ f100 f3 1"/>
              <a:gd name="f106" fmla="+- 0 0 f99"/>
              <a:gd name="f107" fmla="+- 10800 0 f101"/>
              <a:gd name="f108" fmla="+- 10800 0 f102"/>
              <a:gd name="f109" fmla="*/ f103 f3 1"/>
              <a:gd name="f110" fmla="*/ f104 1 f9"/>
              <a:gd name="f111" fmla="*/ f105 1 f9"/>
              <a:gd name="f112" fmla="*/ f106 f3 1"/>
              <a:gd name="f113" fmla="*/ f107 f15 1"/>
              <a:gd name="f114" fmla="*/ f108 f16 1"/>
              <a:gd name="f115" fmla="*/ f109 1 f9"/>
              <a:gd name="f116" fmla="+- f110 0 f4"/>
              <a:gd name="f117" fmla="+- f111 0 f4"/>
              <a:gd name="f118" fmla="*/ f112 1 f9"/>
              <a:gd name="f119" fmla="+- f115 0 f4"/>
              <a:gd name="f120" fmla="cos 1 f117"/>
              <a:gd name="f121" fmla="sin 1 f117"/>
              <a:gd name="f122" fmla="+- f118 0 f4"/>
              <a:gd name="f123" fmla="cos 1 f119"/>
              <a:gd name="f124" fmla="sin 1 f119"/>
              <a:gd name="f125" fmla="+- f116 0 f119"/>
              <a:gd name="f126" fmla="+- 0 0 f120"/>
              <a:gd name="f127" fmla="+- 0 0 f121"/>
              <a:gd name="f128" fmla="+- f122 0 f117"/>
              <a:gd name="f129" fmla="+- 0 0 f123"/>
              <a:gd name="f130" fmla="+- 0 0 f124"/>
              <a:gd name="f131" fmla="+- f125 0 f2"/>
              <a:gd name="f132" fmla="*/ f34 f126 1"/>
              <a:gd name="f133" fmla="*/ f34 f127 1"/>
              <a:gd name="f134" fmla="+- f128 f2 0"/>
              <a:gd name="f135" fmla="*/ f25 f129 1"/>
              <a:gd name="f136" fmla="*/ f25 f130 1"/>
              <a:gd name="f137" fmla="?: f125 f131 f125"/>
              <a:gd name="f138" fmla="*/ f132 f132 1"/>
              <a:gd name="f139" fmla="*/ f133 f133 1"/>
              <a:gd name="f140" fmla="?: f128 f128 f134"/>
              <a:gd name="f141" fmla="*/ f135 f135 1"/>
              <a:gd name="f142" fmla="*/ f136 f136 1"/>
              <a:gd name="f143" fmla="+- f138 f139 0"/>
              <a:gd name="f144" fmla="+- f141 f142 0"/>
              <a:gd name="f145" fmla="sqrt f143"/>
              <a:gd name="f146" fmla="sqrt f144"/>
              <a:gd name="f147" fmla="*/ f37 1 f145"/>
              <a:gd name="f148" fmla="*/ f28 1 f146"/>
              <a:gd name="f149" fmla="*/ f126 f147 1"/>
              <a:gd name="f150" fmla="*/ f127 f147 1"/>
              <a:gd name="f151" fmla="*/ f129 f148 1"/>
              <a:gd name="f152" fmla="*/ f130 f148 1"/>
              <a:gd name="f153" fmla="+- f36 0 f149"/>
              <a:gd name="f154" fmla="+- f36 0 f150"/>
              <a:gd name="f155" fmla="+- f27 0 f151"/>
              <a:gd name="f156" fmla="+- f27 0 f152"/>
            </a:gdLst>
            <a:ahLst>
              <a:ahPolar gdRefR="f1" minR="f8" maxR="f10" gdRefAng="f0" minAng="f8" maxAng="f11">
                <a:pos x="f113" y="f11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55" y="f156"/>
                </a:moveTo>
                <a:arcTo wR="f25" hR="f25" stAng="f119" swAng="f137"/>
                <a:lnTo>
                  <a:pt x="f153" y="f154"/>
                </a:lnTo>
                <a:arcTo wR="f34" hR="f34" stAng="f117" swAng="f140"/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2736000" y="756360"/>
            <a:ext cx="144000" cy="144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6666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3132359" y="756720"/>
            <a:ext cx="144000" cy="144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6666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2723760" y="648360"/>
            <a:ext cx="660240" cy="643320"/>
          </a:xfrm>
          <a:custGeom>
            <a:avLst>
              <a:gd name="f0" fmla="val 7560000"/>
              <a:gd name="f1" fmla="val 10352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val 10800"/>
              <a:gd name="f11" fmla="val 21599999"/>
              <a:gd name="f12" fmla="min 0 21600"/>
              <a:gd name="f13" fmla="max 0 21600"/>
              <a:gd name="f14" fmla="*/ f9 1 2"/>
              <a:gd name="f15" fmla="*/ f6 1 21600"/>
              <a:gd name="f16" fmla="*/ f7 1 21600"/>
              <a:gd name="f17" fmla="*/ f9 1 180"/>
              <a:gd name="f18" fmla="pin 0 f1 10800"/>
              <a:gd name="f19" fmla="pin 0 f0 21599999"/>
              <a:gd name="f20" fmla="+- f13 0 f12"/>
              <a:gd name="f21" fmla="+- 10800 0 f18"/>
              <a:gd name="f22" fmla="+- 10800 f18 0"/>
              <a:gd name="f23" fmla="+- 0 0 f19"/>
              <a:gd name="f24" fmla="*/ f18 f18 1"/>
              <a:gd name="f25" fmla="*/ f20 1 2"/>
              <a:gd name="f26" fmla="+- f23 f4 0"/>
              <a:gd name="f27" fmla="+- f12 f25 0"/>
              <a:gd name="f28" fmla="*/ f25 f25 1"/>
              <a:gd name="f29" fmla="min f21 f22"/>
              <a:gd name="f30" fmla="max f21 f22"/>
              <a:gd name="f31" fmla="*/ f26 f5 1"/>
              <a:gd name="f32" fmla="+- f30 0 f29"/>
              <a:gd name="f33" fmla="*/ f31 1 f3"/>
              <a:gd name="f34" fmla="*/ f32 1 2"/>
              <a:gd name="f35" fmla="+- 0 0 f33"/>
              <a:gd name="f36" fmla="+- f29 f34 0"/>
              <a:gd name="f37" fmla="*/ f34 f34 1"/>
              <a:gd name="f38" fmla="val f35"/>
              <a:gd name="f39" fmla="*/ f38 f17 1"/>
              <a:gd name="f40" fmla="*/ f38 f9 1"/>
              <a:gd name="f41" fmla="+- 0 0 f39"/>
              <a:gd name="f42" fmla="*/ f40 1 f5"/>
              <a:gd name="f43" fmla="*/ f41 f3 1"/>
              <a:gd name="f44" fmla="+- 0 0 f42"/>
              <a:gd name="f45" fmla="*/ f43 1 f9"/>
              <a:gd name="f46" fmla="+- f44 f9 0"/>
              <a:gd name="f47" fmla="+- f45 0 f4"/>
              <a:gd name="f48" fmla="+- f46 f14 0"/>
              <a:gd name="f49" fmla="sin 1 f47"/>
              <a:gd name="f50" fmla="cos 1 f47"/>
              <a:gd name="f51" fmla="+- 0 0 f48"/>
              <a:gd name="f52" fmla="+- 0 0 f49"/>
              <a:gd name="f53" fmla="+- 0 0 f50"/>
              <a:gd name="f54" fmla="*/ f51 f3 1"/>
              <a:gd name="f55" fmla="*/ 10800 f52 1"/>
              <a:gd name="f56" fmla="*/ 10800 f53 1"/>
              <a:gd name="f57" fmla="*/ f54 1 f9"/>
              <a:gd name="f58" fmla="+- f55 10800 0"/>
              <a:gd name="f59" fmla="+- f56 10800 0"/>
              <a:gd name="f60" fmla="+- f57 0 f4"/>
              <a:gd name="f61" fmla="+- 21600 0 f58"/>
              <a:gd name="f62" fmla="cos 1 f60"/>
              <a:gd name="f63" fmla="sin 1 f60"/>
              <a:gd name="f64" fmla="+- f59 0 f27"/>
              <a:gd name="f65" fmla="+- f58 0 f27"/>
              <a:gd name="f66" fmla="+- f58 0 f36"/>
              <a:gd name="f67" fmla="+- f59 0 f36"/>
              <a:gd name="f68" fmla="+- 0 0 f62"/>
              <a:gd name="f69" fmla="+- 0 0 f63"/>
              <a:gd name="f70" fmla="+- f61 0 f27"/>
              <a:gd name="f71" fmla="at2 f65 f64"/>
              <a:gd name="f72" fmla="+- f61 0 f36"/>
              <a:gd name="f73" fmla="at2 f66 f67"/>
              <a:gd name="f74" fmla="*/ f18 f68 1"/>
              <a:gd name="f75" fmla="*/ f18 f69 1"/>
              <a:gd name="f76" fmla="at2 f70 f64"/>
              <a:gd name="f77" fmla="+- f71 f4 0"/>
              <a:gd name="f78" fmla="+- f73 f4 0"/>
              <a:gd name="f79" fmla="at2 f72 f67"/>
              <a:gd name="f80" fmla="*/ f74 f74 1"/>
              <a:gd name="f81" fmla="*/ f75 f75 1"/>
              <a:gd name="f82" fmla="+- f76 f4 0"/>
              <a:gd name="f83" fmla="*/ f77 f9 1"/>
              <a:gd name="f84" fmla="*/ f78 f9 1"/>
              <a:gd name="f85" fmla="+- f79 f4 0"/>
              <a:gd name="f86" fmla="+- f80 f81 0"/>
              <a:gd name="f87" fmla="*/ f82 f9 1"/>
              <a:gd name="f88" fmla="*/ f83 1 f3"/>
              <a:gd name="f89" fmla="*/ f84 1 f3"/>
              <a:gd name="f90" fmla="*/ f85 f9 1"/>
              <a:gd name="f91" fmla="sqrt f86"/>
              <a:gd name="f92" fmla="*/ f87 1 f3"/>
              <a:gd name="f93" fmla="+- 0 0 f88"/>
              <a:gd name="f94" fmla="+- 0 0 f89"/>
              <a:gd name="f95" fmla="*/ f90 1 f3"/>
              <a:gd name="f96" fmla="*/ f24 1 f91"/>
              <a:gd name="f97" fmla="+- 0 0 f92"/>
              <a:gd name="f98" fmla="+- 0 0 f93"/>
              <a:gd name="f99" fmla="+- 0 0 f95"/>
              <a:gd name="f100" fmla="+- 0 0 f94"/>
              <a:gd name="f101" fmla="*/ f68 f96 1"/>
              <a:gd name="f102" fmla="*/ f69 f96 1"/>
              <a:gd name="f103" fmla="+- 0 0 f97"/>
              <a:gd name="f104" fmla="*/ f98 f3 1"/>
              <a:gd name="f105" fmla="*/ f100 f3 1"/>
              <a:gd name="f106" fmla="+- 0 0 f99"/>
              <a:gd name="f107" fmla="+- 10800 0 f101"/>
              <a:gd name="f108" fmla="+- 10800 0 f102"/>
              <a:gd name="f109" fmla="*/ f103 f3 1"/>
              <a:gd name="f110" fmla="*/ f104 1 f9"/>
              <a:gd name="f111" fmla="*/ f105 1 f9"/>
              <a:gd name="f112" fmla="*/ f106 f3 1"/>
              <a:gd name="f113" fmla="*/ f107 f15 1"/>
              <a:gd name="f114" fmla="*/ f108 f16 1"/>
              <a:gd name="f115" fmla="*/ f109 1 f9"/>
              <a:gd name="f116" fmla="+- f110 0 f4"/>
              <a:gd name="f117" fmla="+- f111 0 f4"/>
              <a:gd name="f118" fmla="*/ f112 1 f9"/>
              <a:gd name="f119" fmla="+- f115 0 f4"/>
              <a:gd name="f120" fmla="cos 1 f117"/>
              <a:gd name="f121" fmla="sin 1 f117"/>
              <a:gd name="f122" fmla="+- f118 0 f4"/>
              <a:gd name="f123" fmla="cos 1 f119"/>
              <a:gd name="f124" fmla="sin 1 f119"/>
              <a:gd name="f125" fmla="+- f116 0 f119"/>
              <a:gd name="f126" fmla="+- 0 0 f120"/>
              <a:gd name="f127" fmla="+- 0 0 f121"/>
              <a:gd name="f128" fmla="+- f122 0 f117"/>
              <a:gd name="f129" fmla="+- 0 0 f123"/>
              <a:gd name="f130" fmla="+- 0 0 f124"/>
              <a:gd name="f131" fmla="+- f125 0 f2"/>
              <a:gd name="f132" fmla="*/ f34 f126 1"/>
              <a:gd name="f133" fmla="*/ f34 f127 1"/>
              <a:gd name="f134" fmla="+- f128 f2 0"/>
              <a:gd name="f135" fmla="*/ f25 f129 1"/>
              <a:gd name="f136" fmla="*/ f25 f130 1"/>
              <a:gd name="f137" fmla="?: f125 f131 f125"/>
              <a:gd name="f138" fmla="*/ f132 f132 1"/>
              <a:gd name="f139" fmla="*/ f133 f133 1"/>
              <a:gd name="f140" fmla="?: f128 f128 f134"/>
              <a:gd name="f141" fmla="*/ f135 f135 1"/>
              <a:gd name="f142" fmla="*/ f136 f136 1"/>
              <a:gd name="f143" fmla="+- f138 f139 0"/>
              <a:gd name="f144" fmla="+- f141 f142 0"/>
              <a:gd name="f145" fmla="sqrt f143"/>
              <a:gd name="f146" fmla="sqrt f144"/>
              <a:gd name="f147" fmla="*/ f37 1 f145"/>
              <a:gd name="f148" fmla="*/ f28 1 f146"/>
              <a:gd name="f149" fmla="*/ f126 f147 1"/>
              <a:gd name="f150" fmla="*/ f127 f147 1"/>
              <a:gd name="f151" fmla="*/ f129 f148 1"/>
              <a:gd name="f152" fmla="*/ f130 f148 1"/>
              <a:gd name="f153" fmla="+- f36 0 f149"/>
              <a:gd name="f154" fmla="+- f36 0 f150"/>
              <a:gd name="f155" fmla="+- f27 0 f151"/>
              <a:gd name="f156" fmla="+- f27 0 f152"/>
            </a:gdLst>
            <a:ahLst>
              <a:ahPolar gdRefR="f1" minR="f8" maxR="f10" gdRefAng="f0" minAng="f8" maxAng="f11">
                <a:pos x="f113" y="f11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55" y="f156"/>
                </a:moveTo>
                <a:arcTo wR="f25" hR="f25" stAng="f119" swAng="f137"/>
                <a:lnTo>
                  <a:pt x="f153" y="f154"/>
                </a:lnTo>
                <a:arcTo wR="f34" hR="f34" stAng="f117" swAng="f140"/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6696000" y="2500920"/>
            <a:ext cx="3193200" cy="2107439"/>
          </a:xfrm>
          <a:custGeom>
            <a:avLst>
              <a:gd name="f0" fmla="val 13939"/>
              <a:gd name="f1" fmla="val -6994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*/ 5419351 1 1725033"/>
              <a:gd name="f9" fmla="val -2147483647"/>
              <a:gd name="f10" fmla="val 2147483647"/>
              <a:gd name="f11" fmla="min 0 21600"/>
              <a:gd name="f12" fmla="max 0 21600"/>
              <a:gd name="f13" fmla="+- 0 0 0"/>
              <a:gd name="f14" fmla="*/ f6 1 21600"/>
              <a:gd name="f15" fmla="*/ f7 1 21600"/>
              <a:gd name="f16" fmla="*/ f8 1 180"/>
              <a:gd name="f17" fmla="pin -2147483647 f0 2147483647"/>
              <a:gd name="f18" fmla="pin -2147483647 f1 2147483647"/>
              <a:gd name="f19" fmla="+- f12 0 f11"/>
              <a:gd name="f20" fmla="*/ f13 f3 1"/>
              <a:gd name="f21" fmla="+- f17 0 10800"/>
              <a:gd name="f22" fmla="+- f18 0 10800"/>
              <a:gd name="f23" fmla="*/ f17 f14 1"/>
              <a:gd name="f24" fmla="*/ f18 f15 1"/>
              <a:gd name="f25" fmla="*/ 3200 f14 1"/>
              <a:gd name="f26" fmla="*/ 18400 f14 1"/>
              <a:gd name="f27" fmla="*/ 18400 f15 1"/>
              <a:gd name="f28" fmla="*/ 3200 f15 1"/>
              <a:gd name="f29" fmla="*/ f19 1 2"/>
              <a:gd name="f30" fmla="*/ 10800 f14 1"/>
              <a:gd name="f31" fmla="*/ 0 f15 1"/>
              <a:gd name="f32" fmla="*/ f20 1 f5"/>
              <a:gd name="f33" fmla="*/ 3160 f14 1"/>
              <a:gd name="f34" fmla="*/ 3160 f15 1"/>
              <a:gd name="f35" fmla="*/ 0 f14 1"/>
              <a:gd name="f36" fmla="*/ 10800 f15 1"/>
              <a:gd name="f37" fmla="*/ 18440 f15 1"/>
              <a:gd name="f38" fmla="*/ 21600 f15 1"/>
              <a:gd name="f39" fmla="*/ 18440 f14 1"/>
              <a:gd name="f40" fmla="*/ 21600 f14 1"/>
              <a:gd name="f41" fmla="*/ f21 f21 1"/>
              <a:gd name="f42" fmla="*/ f22 f22 1"/>
              <a:gd name="f43" fmla="+- 0 0 f22"/>
              <a:gd name="f44" fmla="+- 0 0 f21"/>
              <a:gd name="f45" fmla="+- f11 f29 0"/>
              <a:gd name="f46" fmla="*/ f29 f29 1"/>
              <a:gd name="f47" fmla="+- f32 0 f4"/>
              <a:gd name="f48" fmla="+- f41 f42 0"/>
              <a:gd name="f49" fmla="at2 f43 f44"/>
              <a:gd name="f50" fmla="sqrt f48"/>
              <a:gd name="f51" fmla="+- f49 f4 0"/>
              <a:gd name="f52" fmla="+- f50 0 10800"/>
              <a:gd name="f53" fmla="*/ f51 f8 1"/>
              <a:gd name="f54" fmla="*/ f53 1 f3"/>
              <a:gd name="f55" fmla="+- 0 0 f54"/>
              <a:gd name="f56" fmla="val f55"/>
              <a:gd name="f57" fmla="*/ f56 1 f16"/>
              <a:gd name="f58" fmla="+- f57 0 10"/>
              <a:gd name="f59" fmla="+- f57 10 0"/>
              <a:gd name="f60" fmla="*/ f57 f16 1"/>
              <a:gd name="f61" fmla="+- 0 0 f60"/>
              <a:gd name="f62" fmla="*/ f58 f16 1"/>
              <a:gd name="f63" fmla="*/ f59 f16 1"/>
              <a:gd name="f64" fmla="*/ f61 f3 1"/>
              <a:gd name="f65" fmla="+- 0 0 f62"/>
              <a:gd name="f66" fmla="+- 0 0 f63"/>
              <a:gd name="f67" fmla="*/ f64 1 f8"/>
              <a:gd name="f68" fmla="*/ f65 f3 1"/>
              <a:gd name="f69" fmla="*/ f66 f3 1"/>
              <a:gd name="f70" fmla="+- f67 0 f4"/>
              <a:gd name="f71" fmla="*/ f68 1 f8"/>
              <a:gd name="f72" fmla="*/ f69 1 f8"/>
              <a:gd name="f73" fmla="sin 1 f70"/>
              <a:gd name="f74" fmla="cos 1 f70"/>
              <a:gd name="f75" fmla="+- f71 0 f4"/>
              <a:gd name="f76" fmla="+- f72 0 f4"/>
              <a:gd name="f77" fmla="+- 0 0 f73"/>
              <a:gd name="f78" fmla="+- 0 0 f74"/>
              <a:gd name="f79" fmla="sin 1 f75"/>
              <a:gd name="f80" fmla="cos 1 f75"/>
              <a:gd name="f81" fmla="sin 1 f76"/>
              <a:gd name="f82" fmla="cos 1 f76"/>
              <a:gd name="f83" fmla="*/ 10800 f77 1"/>
              <a:gd name="f84" fmla="*/ 10800 f78 1"/>
              <a:gd name="f85" fmla="+- 0 0 f79"/>
              <a:gd name="f86" fmla="+- 0 0 f80"/>
              <a:gd name="f87" fmla="+- 0 0 f81"/>
              <a:gd name="f88" fmla="+- 0 0 f82"/>
              <a:gd name="f89" fmla="+- f83 10800 0"/>
              <a:gd name="f90" fmla="+- f84 10800 0"/>
              <a:gd name="f91" fmla="*/ 10800 f85 1"/>
              <a:gd name="f92" fmla="*/ 10800 f86 1"/>
              <a:gd name="f93" fmla="*/ 10800 f87 1"/>
              <a:gd name="f94" fmla="*/ 10800 f88 1"/>
              <a:gd name="f95" fmla="?: f52 f17 f89"/>
              <a:gd name="f96" fmla="?: f52 f18 f90"/>
              <a:gd name="f97" fmla="+- f91 10800 0"/>
              <a:gd name="f98" fmla="+- f92 10800 0"/>
              <a:gd name="f99" fmla="+- f93 10800 0"/>
              <a:gd name="f100" fmla="+- f94 10800 0"/>
              <a:gd name="f101" fmla="+- f99 0 f45"/>
              <a:gd name="f102" fmla="+- f100 0 f45"/>
              <a:gd name="f103" fmla="+- f97 0 f45"/>
              <a:gd name="f104" fmla="+- f98 0 f45"/>
              <a:gd name="f105" fmla="*/ f95 f14 1"/>
              <a:gd name="f106" fmla="*/ f96 f15 1"/>
              <a:gd name="f107" fmla="at2 f101 f102"/>
              <a:gd name="f108" fmla="at2 f103 f104"/>
              <a:gd name="f109" fmla="+- f107 f4 0"/>
              <a:gd name="f110" fmla="+- f108 f4 0"/>
              <a:gd name="f111" fmla="*/ f109 f8 1"/>
              <a:gd name="f112" fmla="*/ f110 f8 1"/>
              <a:gd name="f113" fmla="*/ f111 1 f3"/>
              <a:gd name="f114" fmla="*/ f112 1 f3"/>
              <a:gd name="f115" fmla="+- 0 0 f113"/>
              <a:gd name="f116" fmla="+- 0 0 f114"/>
              <a:gd name="f117" fmla="+- 0 0 f115"/>
              <a:gd name="f118" fmla="+- 0 0 f116"/>
              <a:gd name="f119" fmla="*/ f117 f3 1"/>
              <a:gd name="f120" fmla="*/ f118 f3 1"/>
              <a:gd name="f121" fmla="*/ f119 1 f8"/>
              <a:gd name="f122" fmla="*/ f120 1 f8"/>
              <a:gd name="f123" fmla="+- f121 0 f4"/>
              <a:gd name="f124" fmla="+- f122 0 f4"/>
              <a:gd name="f125" fmla="cos 1 f123"/>
              <a:gd name="f126" fmla="sin 1 f123"/>
              <a:gd name="f127" fmla="+- f124 0 f123"/>
              <a:gd name="f128" fmla="+- 0 0 f125"/>
              <a:gd name="f129" fmla="+- 0 0 f126"/>
              <a:gd name="f130" fmla="+- f127 f2 0"/>
              <a:gd name="f131" fmla="*/ f29 f128 1"/>
              <a:gd name="f132" fmla="*/ f29 f129 1"/>
              <a:gd name="f133" fmla="?: f127 f127 f130"/>
              <a:gd name="f134" fmla="*/ f131 f131 1"/>
              <a:gd name="f135" fmla="*/ f132 f132 1"/>
              <a:gd name="f136" fmla="+- f134 f135 0"/>
              <a:gd name="f137" fmla="sqrt f136"/>
              <a:gd name="f138" fmla="*/ f46 1 f137"/>
              <a:gd name="f139" fmla="*/ f128 f138 1"/>
              <a:gd name="f140" fmla="*/ f129 f138 1"/>
              <a:gd name="f141" fmla="+- f45 0 f139"/>
              <a:gd name="f142" fmla="+- f45 0 f140"/>
            </a:gdLst>
            <a:ahLst>
              <a:ahXY gdRefX="f0" minX="f9" maxX="f10" gdRefY="f1" minY="f9" maxY="f1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30" y="f31"/>
              </a:cxn>
              <a:cxn ang="f47">
                <a:pos x="f33" y="f34"/>
              </a:cxn>
              <a:cxn ang="f47">
                <a:pos x="f35" y="f36"/>
              </a:cxn>
              <a:cxn ang="f47">
                <a:pos x="f33" y="f37"/>
              </a:cxn>
              <a:cxn ang="f47">
                <a:pos x="f30" y="f38"/>
              </a:cxn>
              <a:cxn ang="f47">
                <a:pos x="f39" y="f37"/>
              </a:cxn>
              <a:cxn ang="f47">
                <a:pos x="f40" y="f36"/>
              </a:cxn>
              <a:cxn ang="f47">
                <a:pos x="f39" y="f34"/>
              </a:cxn>
              <a:cxn ang="f47">
                <a:pos x="f105" y="f106"/>
              </a:cxn>
            </a:cxnLst>
            <a:rect l="f25" t="f28" r="f26" b="f27"/>
            <a:pathLst>
              <a:path w="21600" h="21600">
                <a:moveTo>
                  <a:pt x="f141" y="f142"/>
                </a:moveTo>
                <a:arcTo wR="f29" hR="f29" stAng="f123" swAng="f133"/>
                <a:lnTo>
                  <a:pt x="f95" y="f96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A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l’intérieur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de la tour,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on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utilise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toujours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la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même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eau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.</a:t>
            </a:r>
            <a:endParaRPr lang="es-ES" sz="1800" b="0" i="0" u="none" strike="noStrike" kern="1200" dirty="0">
              <a:ln>
                <a:noFill/>
              </a:ln>
              <a:solidFill>
                <a:srgbClr val="CC0000"/>
              </a:solidFill>
              <a:latin typeface="Junkyard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3744000" y="216360"/>
            <a:ext cx="3456000" cy="1728000"/>
          </a:xfrm>
          <a:custGeom>
            <a:avLst>
              <a:gd name="f0" fmla="val -2683"/>
              <a:gd name="f1" fmla="val 13456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*/ 5419351 1 1725033"/>
              <a:gd name="f9" fmla="val -2147483647"/>
              <a:gd name="f10" fmla="val 2147483647"/>
              <a:gd name="f11" fmla="min 0 21600"/>
              <a:gd name="f12" fmla="max 0 21600"/>
              <a:gd name="f13" fmla="+- 0 0 0"/>
              <a:gd name="f14" fmla="*/ f6 1 21600"/>
              <a:gd name="f15" fmla="*/ f7 1 21600"/>
              <a:gd name="f16" fmla="*/ f8 1 180"/>
              <a:gd name="f17" fmla="pin -2147483647 f0 2147483647"/>
              <a:gd name="f18" fmla="pin -2147483647 f1 2147483647"/>
              <a:gd name="f19" fmla="+- f12 0 f11"/>
              <a:gd name="f20" fmla="*/ f13 f3 1"/>
              <a:gd name="f21" fmla="+- f17 0 10800"/>
              <a:gd name="f22" fmla="+- f18 0 10800"/>
              <a:gd name="f23" fmla="*/ f17 f14 1"/>
              <a:gd name="f24" fmla="*/ f18 f15 1"/>
              <a:gd name="f25" fmla="*/ 3200 f14 1"/>
              <a:gd name="f26" fmla="*/ 18400 f14 1"/>
              <a:gd name="f27" fmla="*/ 18400 f15 1"/>
              <a:gd name="f28" fmla="*/ 3200 f15 1"/>
              <a:gd name="f29" fmla="*/ f19 1 2"/>
              <a:gd name="f30" fmla="*/ 10800 f14 1"/>
              <a:gd name="f31" fmla="*/ 0 f15 1"/>
              <a:gd name="f32" fmla="*/ f20 1 f5"/>
              <a:gd name="f33" fmla="*/ 3160 f14 1"/>
              <a:gd name="f34" fmla="*/ 3160 f15 1"/>
              <a:gd name="f35" fmla="*/ 0 f14 1"/>
              <a:gd name="f36" fmla="*/ 10800 f15 1"/>
              <a:gd name="f37" fmla="*/ 18440 f15 1"/>
              <a:gd name="f38" fmla="*/ 21600 f15 1"/>
              <a:gd name="f39" fmla="*/ 18440 f14 1"/>
              <a:gd name="f40" fmla="*/ 21600 f14 1"/>
              <a:gd name="f41" fmla="*/ f21 f21 1"/>
              <a:gd name="f42" fmla="*/ f22 f22 1"/>
              <a:gd name="f43" fmla="+- 0 0 f22"/>
              <a:gd name="f44" fmla="+- 0 0 f21"/>
              <a:gd name="f45" fmla="+- f11 f29 0"/>
              <a:gd name="f46" fmla="*/ f29 f29 1"/>
              <a:gd name="f47" fmla="+- f32 0 f4"/>
              <a:gd name="f48" fmla="+- f41 f42 0"/>
              <a:gd name="f49" fmla="at2 f43 f44"/>
              <a:gd name="f50" fmla="sqrt f48"/>
              <a:gd name="f51" fmla="+- f49 f4 0"/>
              <a:gd name="f52" fmla="+- f50 0 10800"/>
              <a:gd name="f53" fmla="*/ f51 f8 1"/>
              <a:gd name="f54" fmla="*/ f53 1 f3"/>
              <a:gd name="f55" fmla="+- 0 0 f54"/>
              <a:gd name="f56" fmla="val f55"/>
              <a:gd name="f57" fmla="*/ f56 1 f16"/>
              <a:gd name="f58" fmla="+- f57 0 10"/>
              <a:gd name="f59" fmla="+- f57 10 0"/>
              <a:gd name="f60" fmla="*/ f57 f16 1"/>
              <a:gd name="f61" fmla="+- 0 0 f60"/>
              <a:gd name="f62" fmla="*/ f58 f16 1"/>
              <a:gd name="f63" fmla="*/ f59 f16 1"/>
              <a:gd name="f64" fmla="*/ f61 f3 1"/>
              <a:gd name="f65" fmla="+- 0 0 f62"/>
              <a:gd name="f66" fmla="+- 0 0 f63"/>
              <a:gd name="f67" fmla="*/ f64 1 f8"/>
              <a:gd name="f68" fmla="*/ f65 f3 1"/>
              <a:gd name="f69" fmla="*/ f66 f3 1"/>
              <a:gd name="f70" fmla="+- f67 0 f4"/>
              <a:gd name="f71" fmla="*/ f68 1 f8"/>
              <a:gd name="f72" fmla="*/ f69 1 f8"/>
              <a:gd name="f73" fmla="sin 1 f70"/>
              <a:gd name="f74" fmla="cos 1 f70"/>
              <a:gd name="f75" fmla="+- f71 0 f4"/>
              <a:gd name="f76" fmla="+- f72 0 f4"/>
              <a:gd name="f77" fmla="+- 0 0 f73"/>
              <a:gd name="f78" fmla="+- 0 0 f74"/>
              <a:gd name="f79" fmla="sin 1 f75"/>
              <a:gd name="f80" fmla="cos 1 f75"/>
              <a:gd name="f81" fmla="sin 1 f76"/>
              <a:gd name="f82" fmla="cos 1 f76"/>
              <a:gd name="f83" fmla="*/ 10800 f77 1"/>
              <a:gd name="f84" fmla="*/ 10800 f78 1"/>
              <a:gd name="f85" fmla="+- 0 0 f79"/>
              <a:gd name="f86" fmla="+- 0 0 f80"/>
              <a:gd name="f87" fmla="+- 0 0 f81"/>
              <a:gd name="f88" fmla="+- 0 0 f82"/>
              <a:gd name="f89" fmla="+- f83 10800 0"/>
              <a:gd name="f90" fmla="+- f84 10800 0"/>
              <a:gd name="f91" fmla="*/ 10800 f85 1"/>
              <a:gd name="f92" fmla="*/ 10800 f86 1"/>
              <a:gd name="f93" fmla="*/ 10800 f87 1"/>
              <a:gd name="f94" fmla="*/ 10800 f88 1"/>
              <a:gd name="f95" fmla="?: f52 f17 f89"/>
              <a:gd name="f96" fmla="?: f52 f18 f90"/>
              <a:gd name="f97" fmla="+- f91 10800 0"/>
              <a:gd name="f98" fmla="+- f92 10800 0"/>
              <a:gd name="f99" fmla="+- f93 10800 0"/>
              <a:gd name="f100" fmla="+- f94 10800 0"/>
              <a:gd name="f101" fmla="+- f99 0 f45"/>
              <a:gd name="f102" fmla="+- f100 0 f45"/>
              <a:gd name="f103" fmla="+- f97 0 f45"/>
              <a:gd name="f104" fmla="+- f98 0 f45"/>
              <a:gd name="f105" fmla="*/ f95 f14 1"/>
              <a:gd name="f106" fmla="*/ f96 f15 1"/>
              <a:gd name="f107" fmla="at2 f101 f102"/>
              <a:gd name="f108" fmla="at2 f103 f104"/>
              <a:gd name="f109" fmla="+- f107 f4 0"/>
              <a:gd name="f110" fmla="+- f108 f4 0"/>
              <a:gd name="f111" fmla="*/ f109 f8 1"/>
              <a:gd name="f112" fmla="*/ f110 f8 1"/>
              <a:gd name="f113" fmla="*/ f111 1 f3"/>
              <a:gd name="f114" fmla="*/ f112 1 f3"/>
              <a:gd name="f115" fmla="+- 0 0 f113"/>
              <a:gd name="f116" fmla="+- 0 0 f114"/>
              <a:gd name="f117" fmla="+- 0 0 f115"/>
              <a:gd name="f118" fmla="+- 0 0 f116"/>
              <a:gd name="f119" fmla="*/ f117 f3 1"/>
              <a:gd name="f120" fmla="*/ f118 f3 1"/>
              <a:gd name="f121" fmla="*/ f119 1 f8"/>
              <a:gd name="f122" fmla="*/ f120 1 f8"/>
              <a:gd name="f123" fmla="+- f121 0 f4"/>
              <a:gd name="f124" fmla="+- f122 0 f4"/>
              <a:gd name="f125" fmla="cos 1 f123"/>
              <a:gd name="f126" fmla="sin 1 f123"/>
              <a:gd name="f127" fmla="+- f124 0 f123"/>
              <a:gd name="f128" fmla="+- 0 0 f125"/>
              <a:gd name="f129" fmla="+- 0 0 f126"/>
              <a:gd name="f130" fmla="+- f127 f2 0"/>
              <a:gd name="f131" fmla="*/ f29 f128 1"/>
              <a:gd name="f132" fmla="*/ f29 f129 1"/>
              <a:gd name="f133" fmla="?: f127 f127 f130"/>
              <a:gd name="f134" fmla="*/ f131 f131 1"/>
              <a:gd name="f135" fmla="*/ f132 f132 1"/>
              <a:gd name="f136" fmla="+- f134 f135 0"/>
              <a:gd name="f137" fmla="sqrt f136"/>
              <a:gd name="f138" fmla="*/ f46 1 f137"/>
              <a:gd name="f139" fmla="*/ f128 f138 1"/>
              <a:gd name="f140" fmla="*/ f129 f138 1"/>
              <a:gd name="f141" fmla="+- f45 0 f139"/>
              <a:gd name="f142" fmla="+- f45 0 f140"/>
            </a:gdLst>
            <a:ahLst>
              <a:ahXY gdRefX="f0" minX="f9" maxX="f10" gdRefY="f1" minY="f9" maxY="f1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30" y="f31"/>
              </a:cxn>
              <a:cxn ang="f47">
                <a:pos x="f33" y="f34"/>
              </a:cxn>
              <a:cxn ang="f47">
                <a:pos x="f35" y="f36"/>
              </a:cxn>
              <a:cxn ang="f47">
                <a:pos x="f33" y="f37"/>
              </a:cxn>
              <a:cxn ang="f47">
                <a:pos x="f30" y="f38"/>
              </a:cxn>
              <a:cxn ang="f47">
                <a:pos x="f39" y="f37"/>
              </a:cxn>
              <a:cxn ang="f47">
                <a:pos x="f40" y="f36"/>
              </a:cxn>
              <a:cxn ang="f47">
                <a:pos x="f39" y="f34"/>
              </a:cxn>
              <a:cxn ang="f47">
                <a:pos x="f105" y="f106"/>
              </a:cxn>
            </a:cxnLst>
            <a:rect l="f25" t="f28" r="f26" b="f27"/>
            <a:pathLst>
              <a:path w="21600" h="21600">
                <a:moveTo>
                  <a:pt x="f141" y="f142"/>
                </a:moveTo>
                <a:arcTo wR="f29" hR="f29" stAng="f123" swAng="f133"/>
                <a:lnTo>
                  <a:pt x="f95" y="f96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Le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haut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de la tour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capte les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rayons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du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soleil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.</a:t>
            </a:r>
            <a:endParaRPr lang="es-ES" sz="1800" b="0" i="0" u="none" strike="noStrike" kern="1200" dirty="0">
              <a:ln>
                <a:noFill/>
              </a:ln>
              <a:solidFill>
                <a:srgbClr val="CC0000"/>
              </a:solidFill>
              <a:latin typeface="Junkyard" pitchFamily="18"/>
              <a:ea typeface="Droid Sans Fallback" pitchFamily="2"/>
              <a:cs typeface="Lohit Marathi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Et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l’eau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est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ainsi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chauffée</a:t>
            </a:r>
            <a:r>
              <a:rPr lang="es-ES" dirty="0" smtClean="0"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. 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(</a:t>
            </a:r>
            <a:r>
              <a:rPr lang="es-ES" sz="1800" b="0" i="0" u="none" strike="noStrike" kern="1200" dirty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250ºc)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821" t="9999" r="1071" b="11428"/>
          <a:stretch>
            <a:fillRect/>
          </a:stretch>
        </p:blipFill>
        <p:spPr>
          <a:xfrm>
            <a:off x="-72360" y="-360"/>
            <a:ext cx="10152000" cy="75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331640" y="71640"/>
            <a:ext cx="1973880" cy="17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2382480" y="758880"/>
            <a:ext cx="137880" cy="120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2072519" y="758880"/>
            <a:ext cx="137520" cy="120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2072519" y="698759"/>
            <a:ext cx="516960" cy="482400"/>
          </a:xfrm>
          <a:custGeom>
            <a:avLst>
              <a:gd name="f0" fmla="val 7560000"/>
              <a:gd name="f1" fmla="val 10352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val 10800"/>
              <a:gd name="f11" fmla="val 21599999"/>
              <a:gd name="f12" fmla="min 0 21600"/>
              <a:gd name="f13" fmla="max 0 21600"/>
              <a:gd name="f14" fmla="*/ f9 1 2"/>
              <a:gd name="f15" fmla="*/ f6 1 21600"/>
              <a:gd name="f16" fmla="*/ f7 1 21600"/>
              <a:gd name="f17" fmla="*/ f9 1 180"/>
              <a:gd name="f18" fmla="pin 0 f1 10800"/>
              <a:gd name="f19" fmla="pin 0 f0 21599999"/>
              <a:gd name="f20" fmla="+- f13 0 f12"/>
              <a:gd name="f21" fmla="+- 10800 0 f18"/>
              <a:gd name="f22" fmla="+- 10800 f18 0"/>
              <a:gd name="f23" fmla="+- 0 0 f19"/>
              <a:gd name="f24" fmla="*/ f18 f18 1"/>
              <a:gd name="f25" fmla="*/ f20 1 2"/>
              <a:gd name="f26" fmla="+- f23 f4 0"/>
              <a:gd name="f27" fmla="+- f12 f25 0"/>
              <a:gd name="f28" fmla="*/ f25 f25 1"/>
              <a:gd name="f29" fmla="min f21 f22"/>
              <a:gd name="f30" fmla="max f21 f22"/>
              <a:gd name="f31" fmla="*/ f26 f5 1"/>
              <a:gd name="f32" fmla="+- f30 0 f29"/>
              <a:gd name="f33" fmla="*/ f31 1 f3"/>
              <a:gd name="f34" fmla="*/ f32 1 2"/>
              <a:gd name="f35" fmla="+- 0 0 f33"/>
              <a:gd name="f36" fmla="+- f29 f34 0"/>
              <a:gd name="f37" fmla="*/ f34 f34 1"/>
              <a:gd name="f38" fmla="val f35"/>
              <a:gd name="f39" fmla="*/ f38 f17 1"/>
              <a:gd name="f40" fmla="*/ f38 f9 1"/>
              <a:gd name="f41" fmla="+- 0 0 f39"/>
              <a:gd name="f42" fmla="*/ f40 1 f5"/>
              <a:gd name="f43" fmla="*/ f41 f3 1"/>
              <a:gd name="f44" fmla="+- 0 0 f42"/>
              <a:gd name="f45" fmla="*/ f43 1 f9"/>
              <a:gd name="f46" fmla="+- f44 f9 0"/>
              <a:gd name="f47" fmla="+- f45 0 f4"/>
              <a:gd name="f48" fmla="+- f46 f14 0"/>
              <a:gd name="f49" fmla="sin 1 f47"/>
              <a:gd name="f50" fmla="cos 1 f47"/>
              <a:gd name="f51" fmla="+- 0 0 f48"/>
              <a:gd name="f52" fmla="+- 0 0 f49"/>
              <a:gd name="f53" fmla="+- 0 0 f50"/>
              <a:gd name="f54" fmla="*/ f51 f3 1"/>
              <a:gd name="f55" fmla="*/ 10800 f52 1"/>
              <a:gd name="f56" fmla="*/ 10800 f53 1"/>
              <a:gd name="f57" fmla="*/ f54 1 f9"/>
              <a:gd name="f58" fmla="+- f55 10800 0"/>
              <a:gd name="f59" fmla="+- f56 10800 0"/>
              <a:gd name="f60" fmla="+- f57 0 f4"/>
              <a:gd name="f61" fmla="+- 21600 0 f58"/>
              <a:gd name="f62" fmla="cos 1 f60"/>
              <a:gd name="f63" fmla="sin 1 f60"/>
              <a:gd name="f64" fmla="+- f59 0 f27"/>
              <a:gd name="f65" fmla="+- f58 0 f27"/>
              <a:gd name="f66" fmla="+- f58 0 f36"/>
              <a:gd name="f67" fmla="+- f59 0 f36"/>
              <a:gd name="f68" fmla="+- 0 0 f62"/>
              <a:gd name="f69" fmla="+- 0 0 f63"/>
              <a:gd name="f70" fmla="+- f61 0 f27"/>
              <a:gd name="f71" fmla="at2 f65 f64"/>
              <a:gd name="f72" fmla="+- f61 0 f36"/>
              <a:gd name="f73" fmla="at2 f66 f67"/>
              <a:gd name="f74" fmla="*/ f18 f68 1"/>
              <a:gd name="f75" fmla="*/ f18 f69 1"/>
              <a:gd name="f76" fmla="at2 f70 f64"/>
              <a:gd name="f77" fmla="+- f71 f4 0"/>
              <a:gd name="f78" fmla="+- f73 f4 0"/>
              <a:gd name="f79" fmla="at2 f72 f67"/>
              <a:gd name="f80" fmla="*/ f74 f74 1"/>
              <a:gd name="f81" fmla="*/ f75 f75 1"/>
              <a:gd name="f82" fmla="+- f76 f4 0"/>
              <a:gd name="f83" fmla="*/ f77 f9 1"/>
              <a:gd name="f84" fmla="*/ f78 f9 1"/>
              <a:gd name="f85" fmla="+- f79 f4 0"/>
              <a:gd name="f86" fmla="+- f80 f81 0"/>
              <a:gd name="f87" fmla="*/ f82 f9 1"/>
              <a:gd name="f88" fmla="*/ f83 1 f3"/>
              <a:gd name="f89" fmla="*/ f84 1 f3"/>
              <a:gd name="f90" fmla="*/ f85 f9 1"/>
              <a:gd name="f91" fmla="sqrt f86"/>
              <a:gd name="f92" fmla="*/ f87 1 f3"/>
              <a:gd name="f93" fmla="+- 0 0 f88"/>
              <a:gd name="f94" fmla="+- 0 0 f89"/>
              <a:gd name="f95" fmla="*/ f90 1 f3"/>
              <a:gd name="f96" fmla="*/ f24 1 f91"/>
              <a:gd name="f97" fmla="+- 0 0 f92"/>
              <a:gd name="f98" fmla="+- 0 0 f93"/>
              <a:gd name="f99" fmla="+- 0 0 f95"/>
              <a:gd name="f100" fmla="+- 0 0 f94"/>
              <a:gd name="f101" fmla="*/ f68 f96 1"/>
              <a:gd name="f102" fmla="*/ f69 f96 1"/>
              <a:gd name="f103" fmla="+- 0 0 f97"/>
              <a:gd name="f104" fmla="*/ f98 f3 1"/>
              <a:gd name="f105" fmla="*/ f100 f3 1"/>
              <a:gd name="f106" fmla="+- 0 0 f99"/>
              <a:gd name="f107" fmla="+- 10800 0 f101"/>
              <a:gd name="f108" fmla="+- 10800 0 f102"/>
              <a:gd name="f109" fmla="*/ f103 f3 1"/>
              <a:gd name="f110" fmla="*/ f104 1 f9"/>
              <a:gd name="f111" fmla="*/ f105 1 f9"/>
              <a:gd name="f112" fmla="*/ f106 f3 1"/>
              <a:gd name="f113" fmla="*/ f107 f15 1"/>
              <a:gd name="f114" fmla="*/ f108 f16 1"/>
              <a:gd name="f115" fmla="*/ f109 1 f9"/>
              <a:gd name="f116" fmla="+- f110 0 f4"/>
              <a:gd name="f117" fmla="+- f111 0 f4"/>
              <a:gd name="f118" fmla="*/ f112 1 f9"/>
              <a:gd name="f119" fmla="+- f115 0 f4"/>
              <a:gd name="f120" fmla="cos 1 f117"/>
              <a:gd name="f121" fmla="sin 1 f117"/>
              <a:gd name="f122" fmla="+- f118 0 f4"/>
              <a:gd name="f123" fmla="cos 1 f119"/>
              <a:gd name="f124" fmla="sin 1 f119"/>
              <a:gd name="f125" fmla="+- f116 0 f119"/>
              <a:gd name="f126" fmla="+- 0 0 f120"/>
              <a:gd name="f127" fmla="+- 0 0 f121"/>
              <a:gd name="f128" fmla="+- f122 0 f117"/>
              <a:gd name="f129" fmla="+- 0 0 f123"/>
              <a:gd name="f130" fmla="+- 0 0 f124"/>
              <a:gd name="f131" fmla="+- f125 0 f2"/>
              <a:gd name="f132" fmla="*/ f34 f126 1"/>
              <a:gd name="f133" fmla="*/ f34 f127 1"/>
              <a:gd name="f134" fmla="+- f128 f2 0"/>
              <a:gd name="f135" fmla="*/ f25 f129 1"/>
              <a:gd name="f136" fmla="*/ f25 f130 1"/>
              <a:gd name="f137" fmla="?: f125 f131 f125"/>
              <a:gd name="f138" fmla="*/ f132 f132 1"/>
              <a:gd name="f139" fmla="*/ f133 f133 1"/>
              <a:gd name="f140" fmla="?: f128 f128 f134"/>
              <a:gd name="f141" fmla="*/ f135 f135 1"/>
              <a:gd name="f142" fmla="*/ f136 f136 1"/>
              <a:gd name="f143" fmla="+- f138 f139 0"/>
              <a:gd name="f144" fmla="+- f141 f142 0"/>
              <a:gd name="f145" fmla="sqrt f143"/>
              <a:gd name="f146" fmla="sqrt f144"/>
              <a:gd name="f147" fmla="*/ f37 1 f145"/>
              <a:gd name="f148" fmla="*/ f28 1 f146"/>
              <a:gd name="f149" fmla="*/ f126 f147 1"/>
              <a:gd name="f150" fmla="*/ f127 f147 1"/>
              <a:gd name="f151" fmla="*/ f129 f148 1"/>
              <a:gd name="f152" fmla="*/ f130 f148 1"/>
              <a:gd name="f153" fmla="+- f36 0 f149"/>
              <a:gd name="f154" fmla="+- f36 0 f150"/>
              <a:gd name="f155" fmla="+- f27 0 f151"/>
              <a:gd name="f156" fmla="+- f27 0 f152"/>
            </a:gdLst>
            <a:ahLst>
              <a:ahPolar gdRefR="f1" minR="f8" maxR="f10" gdRefAng="f0" minAng="f8" maxAng="f11">
                <a:pos x="f113" y="f11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55" y="f156"/>
                </a:moveTo>
                <a:arcTo wR="f25" hR="f25" stAng="f119" swAng="f137"/>
                <a:lnTo>
                  <a:pt x="f153" y="f154"/>
                </a:lnTo>
                <a:arcTo wR="f34" hR="f34" stAng="f117" swAng="f140"/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3384000" y="576000"/>
            <a:ext cx="2592000" cy="936000"/>
          </a:xfrm>
          <a:custGeom>
            <a:avLst>
              <a:gd name="f0" fmla="val -6476"/>
              <a:gd name="f1" fmla="val 10721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*/ 5419351 1 1725033"/>
              <a:gd name="f9" fmla="val -2147483647"/>
              <a:gd name="f10" fmla="val 2147483647"/>
              <a:gd name="f11" fmla="min 0 21600"/>
              <a:gd name="f12" fmla="max 0 21600"/>
              <a:gd name="f13" fmla="+- 0 0 0"/>
              <a:gd name="f14" fmla="*/ f6 1 21600"/>
              <a:gd name="f15" fmla="*/ f7 1 21600"/>
              <a:gd name="f16" fmla="*/ f8 1 180"/>
              <a:gd name="f17" fmla="pin -2147483647 f0 2147483647"/>
              <a:gd name="f18" fmla="pin -2147483647 f1 2147483647"/>
              <a:gd name="f19" fmla="+- f12 0 f11"/>
              <a:gd name="f20" fmla="*/ f13 f3 1"/>
              <a:gd name="f21" fmla="+- f17 0 10800"/>
              <a:gd name="f22" fmla="+- f18 0 10800"/>
              <a:gd name="f23" fmla="*/ f17 f14 1"/>
              <a:gd name="f24" fmla="*/ f18 f15 1"/>
              <a:gd name="f25" fmla="*/ 3200 f14 1"/>
              <a:gd name="f26" fmla="*/ 18400 f14 1"/>
              <a:gd name="f27" fmla="*/ 18400 f15 1"/>
              <a:gd name="f28" fmla="*/ 3200 f15 1"/>
              <a:gd name="f29" fmla="*/ f19 1 2"/>
              <a:gd name="f30" fmla="*/ 10800 f14 1"/>
              <a:gd name="f31" fmla="*/ 0 f15 1"/>
              <a:gd name="f32" fmla="*/ f20 1 f5"/>
              <a:gd name="f33" fmla="*/ 3160 f14 1"/>
              <a:gd name="f34" fmla="*/ 3160 f15 1"/>
              <a:gd name="f35" fmla="*/ 0 f14 1"/>
              <a:gd name="f36" fmla="*/ 10800 f15 1"/>
              <a:gd name="f37" fmla="*/ 18440 f15 1"/>
              <a:gd name="f38" fmla="*/ 21600 f15 1"/>
              <a:gd name="f39" fmla="*/ 18440 f14 1"/>
              <a:gd name="f40" fmla="*/ 21600 f14 1"/>
              <a:gd name="f41" fmla="*/ f21 f21 1"/>
              <a:gd name="f42" fmla="*/ f22 f22 1"/>
              <a:gd name="f43" fmla="+- 0 0 f22"/>
              <a:gd name="f44" fmla="+- 0 0 f21"/>
              <a:gd name="f45" fmla="+- f11 f29 0"/>
              <a:gd name="f46" fmla="*/ f29 f29 1"/>
              <a:gd name="f47" fmla="+- f32 0 f4"/>
              <a:gd name="f48" fmla="+- f41 f42 0"/>
              <a:gd name="f49" fmla="at2 f43 f44"/>
              <a:gd name="f50" fmla="sqrt f48"/>
              <a:gd name="f51" fmla="+- f49 f4 0"/>
              <a:gd name="f52" fmla="+- f50 0 10800"/>
              <a:gd name="f53" fmla="*/ f51 f8 1"/>
              <a:gd name="f54" fmla="*/ f53 1 f3"/>
              <a:gd name="f55" fmla="+- 0 0 f54"/>
              <a:gd name="f56" fmla="val f55"/>
              <a:gd name="f57" fmla="*/ f56 1 f16"/>
              <a:gd name="f58" fmla="+- f57 0 10"/>
              <a:gd name="f59" fmla="+- f57 10 0"/>
              <a:gd name="f60" fmla="*/ f57 f16 1"/>
              <a:gd name="f61" fmla="+- 0 0 f60"/>
              <a:gd name="f62" fmla="*/ f58 f16 1"/>
              <a:gd name="f63" fmla="*/ f59 f16 1"/>
              <a:gd name="f64" fmla="*/ f61 f3 1"/>
              <a:gd name="f65" fmla="+- 0 0 f62"/>
              <a:gd name="f66" fmla="+- 0 0 f63"/>
              <a:gd name="f67" fmla="*/ f64 1 f8"/>
              <a:gd name="f68" fmla="*/ f65 f3 1"/>
              <a:gd name="f69" fmla="*/ f66 f3 1"/>
              <a:gd name="f70" fmla="+- f67 0 f4"/>
              <a:gd name="f71" fmla="*/ f68 1 f8"/>
              <a:gd name="f72" fmla="*/ f69 1 f8"/>
              <a:gd name="f73" fmla="sin 1 f70"/>
              <a:gd name="f74" fmla="cos 1 f70"/>
              <a:gd name="f75" fmla="+- f71 0 f4"/>
              <a:gd name="f76" fmla="+- f72 0 f4"/>
              <a:gd name="f77" fmla="+- 0 0 f73"/>
              <a:gd name="f78" fmla="+- 0 0 f74"/>
              <a:gd name="f79" fmla="sin 1 f75"/>
              <a:gd name="f80" fmla="cos 1 f75"/>
              <a:gd name="f81" fmla="sin 1 f76"/>
              <a:gd name="f82" fmla="cos 1 f76"/>
              <a:gd name="f83" fmla="*/ 10800 f77 1"/>
              <a:gd name="f84" fmla="*/ 10800 f78 1"/>
              <a:gd name="f85" fmla="+- 0 0 f79"/>
              <a:gd name="f86" fmla="+- 0 0 f80"/>
              <a:gd name="f87" fmla="+- 0 0 f81"/>
              <a:gd name="f88" fmla="+- 0 0 f82"/>
              <a:gd name="f89" fmla="+- f83 10800 0"/>
              <a:gd name="f90" fmla="+- f84 10800 0"/>
              <a:gd name="f91" fmla="*/ 10800 f85 1"/>
              <a:gd name="f92" fmla="*/ 10800 f86 1"/>
              <a:gd name="f93" fmla="*/ 10800 f87 1"/>
              <a:gd name="f94" fmla="*/ 10800 f88 1"/>
              <a:gd name="f95" fmla="?: f52 f17 f89"/>
              <a:gd name="f96" fmla="?: f52 f18 f90"/>
              <a:gd name="f97" fmla="+- f91 10800 0"/>
              <a:gd name="f98" fmla="+- f92 10800 0"/>
              <a:gd name="f99" fmla="+- f93 10800 0"/>
              <a:gd name="f100" fmla="+- f94 10800 0"/>
              <a:gd name="f101" fmla="+- f99 0 f45"/>
              <a:gd name="f102" fmla="+- f100 0 f45"/>
              <a:gd name="f103" fmla="+- f97 0 f45"/>
              <a:gd name="f104" fmla="+- f98 0 f45"/>
              <a:gd name="f105" fmla="*/ f95 f14 1"/>
              <a:gd name="f106" fmla="*/ f96 f15 1"/>
              <a:gd name="f107" fmla="at2 f101 f102"/>
              <a:gd name="f108" fmla="at2 f103 f104"/>
              <a:gd name="f109" fmla="+- f107 f4 0"/>
              <a:gd name="f110" fmla="+- f108 f4 0"/>
              <a:gd name="f111" fmla="*/ f109 f8 1"/>
              <a:gd name="f112" fmla="*/ f110 f8 1"/>
              <a:gd name="f113" fmla="*/ f111 1 f3"/>
              <a:gd name="f114" fmla="*/ f112 1 f3"/>
              <a:gd name="f115" fmla="+- 0 0 f113"/>
              <a:gd name="f116" fmla="+- 0 0 f114"/>
              <a:gd name="f117" fmla="+- 0 0 f115"/>
              <a:gd name="f118" fmla="+- 0 0 f116"/>
              <a:gd name="f119" fmla="*/ f117 f3 1"/>
              <a:gd name="f120" fmla="*/ f118 f3 1"/>
              <a:gd name="f121" fmla="*/ f119 1 f8"/>
              <a:gd name="f122" fmla="*/ f120 1 f8"/>
              <a:gd name="f123" fmla="+- f121 0 f4"/>
              <a:gd name="f124" fmla="+- f122 0 f4"/>
              <a:gd name="f125" fmla="cos 1 f123"/>
              <a:gd name="f126" fmla="sin 1 f123"/>
              <a:gd name="f127" fmla="+- f124 0 f123"/>
              <a:gd name="f128" fmla="+- 0 0 f125"/>
              <a:gd name="f129" fmla="+- 0 0 f126"/>
              <a:gd name="f130" fmla="+- f127 f2 0"/>
              <a:gd name="f131" fmla="*/ f29 f128 1"/>
              <a:gd name="f132" fmla="*/ f29 f129 1"/>
              <a:gd name="f133" fmla="?: f127 f127 f130"/>
              <a:gd name="f134" fmla="*/ f131 f131 1"/>
              <a:gd name="f135" fmla="*/ f132 f132 1"/>
              <a:gd name="f136" fmla="+- f134 f135 0"/>
              <a:gd name="f137" fmla="sqrt f136"/>
              <a:gd name="f138" fmla="*/ f46 1 f137"/>
              <a:gd name="f139" fmla="*/ f128 f138 1"/>
              <a:gd name="f140" fmla="*/ f129 f138 1"/>
              <a:gd name="f141" fmla="+- f45 0 f139"/>
              <a:gd name="f142" fmla="+- f45 0 f140"/>
            </a:gdLst>
            <a:ahLst>
              <a:ahXY gdRefX="f0" minX="f9" maxX="f10" gdRefY="f1" minY="f9" maxY="f1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30" y="f31"/>
              </a:cxn>
              <a:cxn ang="f47">
                <a:pos x="f33" y="f34"/>
              </a:cxn>
              <a:cxn ang="f47">
                <a:pos x="f35" y="f36"/>
              </a:cxn>
              <a:cxn ang="f47">
                <a:pos x="f33" y="f37"/>
              </a:cxn>
              <a:cxn ang="f47">
                <a:pos x="f30" y="f38"/>
              </a:cxn>
              <a:cxn ang="f47">
                <a:pos x="f39" y="f37"/>
              </a:cxn>
              <a:cxn ang="f47">
                <a:pos x="f40" y="f36"/>
              </a:cxn>
              <a:cxn ang="f47">
                <a:pos x="f39" y="f34"/>
              </a:cxn>
              <a:cxn ang="f47">
                <a:pos x="f105" y="f106"/>
              </a:cxn>
            </a:cxnLst>
            <a:rect l="f25" t="f28" r="f26" b="f27"/>
            <a:pathLst>
              <a:path w="21600" h="21600">
                <a:moveTo>
                  <a:pt x="f141" y="f142"/>
                </a:moveTo>
                <a:arcTo wR="f29" hR="f29" stAng="f123" swAng="f133"/>
                <a:lnTo>
                  <a:pt x="f95" y="f96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Voici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le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système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d’eau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:</a:t>
            </a:r>
            <a:endParaRPr lang="es-ES" sz="1800" b="0" i="0" u="none" strike="noStrike" kern="1200" dirty="0">
              <a:ln>
                <a:noFill/>
              </a:ln>
              <a:solidFill>
                <a:srgbClr val="CC0000"/>
              </a:solidFill>
              <a:latin typeface="Junkyard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4320000" y="1944000"/>
            <a:ext cx="936000" cy="1080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0 f9 1"/>
              <a:gd name="f13" fmla="*/ f10 1 f2"/>
              <a:gd name="f14" fmla="*/ 0 f8 1"/>
              <a:gd name="f15" fmla="*/ 10800 f9 1"/>
              <a:gd name="f16" fmla="*/ 21600 f9 1"/>
              <a:gd name="f17" fmla="*/ 21600 f8 1"/>
              <a:gd name="f18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8">
                <a:pos x="f11" y="f12"/>
              </a:cxn>
              <a:cxn ang="f18">
                <a:pos x="f14" y="f15"/>
              </a:cxn>
              <a:cxn ang="f18">
                <a:pos x="f11" y="f16"/>
              </a:cxn>
              <a:cxn ang="f18">
                <a:pos x="f17" y="f15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w="18000">
            <a:solidFill>
              <a:srgbClr val="FF00CC"/>
            </a:solidFill>
            <a:prstDash val="solid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9" name="Connecteur droit 8"/>
          <p:cNvSpPr/>
          <p:nvPr/>
        </p:nvSpPr>
        <p:spPr>
          <a:xfrm>
            <a:off x="5436000" y="3240000"/>
            <a:ext cx="0" cy="936000"/>
          </a:xfrm>
          <a:prstGeom prst="line">
            <a:avLst/>
          </a:prstGeom>
          <a:noFill/>
          <a:ln w="0">
            <a:solidFill>
              <a:srgbClr val="99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5472000" y="4968000"/>
            <a:ext cx="0" cy="935999"/>
          </a:xfrm>
          <a:prstGeom prst="line">
            <a:avLst/>
          </a:prstGeom>
          <a:noFill/>
          <a:ln w="0">
            <a:solidFill>
              <a:srgbClr val="99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1" name="Connecteur droit 10"/>
          <p:cNvSpPr/>
          <p:nvPr/>
        </p:nvSpPr>
        <p:spPr>
          <a:xfrm flipV="1">
            <a:off x="5976000" y="5655600"/>
            <a:ext cx="443520" cy="824040"/>
          </a:xfrm>
          <a:prstGeom prst="line">
            <a:avLst/>
          </a:prstGeom>
          <a:noFill/>
          <a:ln w="0">
            <a:solidFill>
              <a:srgbClr val="99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2" name="Connecteur droit 11"/>
          <p:cNvSpPr/>
          <p:nvPr/>
        </p:nvSpPr>
        <p:spPr>
          <a:xfrm flipH="1">
            <a:off x="7291080" y="6264719"/>
            <a:ext cx="548999" cy="758161"/>
          </a:xfrm>
          <a:prstGeom prst="line">
            <a:avLst/>
          </a:prstGeom>
          <a:noFill/>
          <a:ln w="0">
            <a:solidFill>
              <a:srgbClr val="000099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3" name="Connecteur droit 12"/>
          <p:cNvSpPr/>
          <p:nvPr/>
        </p:nvSpPr>
        <p:spPr>
          <a:xfrm flipV="1">
            <a:off x="5976000" y="5655959"/>
            <a:ext cx="443520" cy="824041"/>
          </a:xfrm>
          <a:prstGeom prst="line">
            <a:avLst/>
          </a:prstGeom>
          <a:noFill/>
          <a:ln w="0">
            <a:solidFill>
              <a:srgbClr val="99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4" name="Connecteur droit 13"/>
          <p:cNvSpPr/>
          <p:nvPr/>
        </p:nvSpPr>
        <p:spPr>
          <a:xfrm flipV="1">
            <a:off x="5976000" y="5655959"/>
            <a:ext cx="443520" cy="824041"/>
          </a:xfrm>
          <a:prstGeom prst="line">
            <a:avLst/>
          </a:prstGeom>
          <a:noFill/>
          <a:ln w="0">
            <a:solidFill>
              <a:srgbClr val="99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5" name="Connecteur droit 14"/>
          <p:cNvSpPr/>
          <p:nvPr/>
        </p:nvSpPr>
        <p:spPr>
          <a:xfrm flipH="1" flipV="1">
            <a:off x="5009040" y="6041879"/>
            <a:ext cx="100800" cy="930600"/>
          </a:xfrm>
          <a:prstGeom prst="line">
            <a:avLst/>
          </a:prstGeom>
          <a:noFill/>
          <a:ln w="0">
            <a:solidFill>
              <a:srgbClr val="000099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6" name="Connecteur droit 15"/>
          <p:cNvSpPr/>
          <p:nvPr/>
        </p:nvSpPr>
        <p:spPr>
          <a:xfrm flipH="1" flipV="1">
            <a:off x="4988160" y="3550680"/>
            <a:ext cx="42840" cy="934920"/>
          </a:xfrm>
          <a:prstGeom prst="line">
            <a:avLst/>
          </a:prstGeom>
          <a:noFill/>
          <a:ln w="0">
            <a:solidFill>
              <a:srgbClr val="000099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436000" y="3357720"/>
            <a:ext cx="1405875" cy="62179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dirty="0" err="1" smtClean="0">
                <a:latin typeface="Liberation Sans" pitchFamily="18"/>
                <a:ea typeface="Droid Sans Fallback" pitchFamily="2"/>
                <a:cs typeface="Lohit Marathi" pitchFamily="2"/>
              </a:rPr>
              <a:t>Vapeur</a:t>
            </a:r>
            <a:r>
              <a:rPr lang="es-ES" dirty="0" smtClean="0">
                <a:latin typeface="Liberation Sans" pitchFamily="18"/>
                <a:ea typeface="Droid Sans Fallback" pitchFamily="2"/>
                <a:cs typeface="Lohit Marathi" pitchFamily="2"/>
              </a:rPr>
              <a:t> </a:t>
            </a:r>
            <a:r>
              <a:rPr lang="es-ES" dirty="0" err="1" smtClean="0">
                <a:latin typeface="Liberation Sans" pitchFamily="18"/>
                <a:ea typeface="Droid Sans Fallback" pitchFamily="2"/>
                <a:cs typeface="Lohit Marathi" pitchFamily="2"/>
              </a:rPr>
              <a:t>d’eau</a:t>
            </a:r>
            <a:endParaRPr lang="es-ES" sz="1800" b="0" i="0" u="none" strike="noStrike" kern="1200" dirty="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 dirty="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48000" y="6263999"/>
            <a:ext cx="1551172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800" b="0" i="0" u="none" strike="noStrike" kern="1200" dirty="0" err="1" smtClean="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rPr>
              <a:t>L’eau</a:t>
            </a:r>
            <a:r>
              <a:rPr lang="es-ES" sz="1800" b="0" i="0" u="none" strike="noStrike" kern="1200" dirty="0" smtClean="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rPr>
              <a:t>refroidie</a:t>
            </a:r>
            <a:endParaRPr lang="es-ES" sz="1800" b="0" i="0" u="none" strike="noStrike" kern="1200" dirty="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821" t="9999" r="1071" b="11428"/>
          <a:stretch>
            <a:fillRect/>
          </a:stretch>
        </p:blipFill>
        <p:spPr>
          <a:xfrm>
            <a:off x="-72000" y="0"/>
            <a:ext cx="10152000" cy="75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332000" y="72000"/>
            <a:ext cx="1973880" cy="17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2382840" y="759240"/>
            <a:ext cx="137880" cy="120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2072880" y="759240"/>
            <a:ext cx="137520" cy="120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2072880" y="699120"/>
            <a:ext cx="516960" cy="482400"/>
          </a:xfrm>
          <a:custGeom>
            <a:avLst>
              <a:gd name="f0" fmla="val 7560000"/>
              <a:gd name="f1" fmla="val 10352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*/ 5419351 1 1725033"/>
              <a:gd name="f10" fmla="val 10800"/>
              <a:gd name="f11" fmla="val 21599999"/>
              <a:gd name="f12" fmla="min 0 21600"/>
              <a:gd name="f13" fmla="max 0 21600"/>
              <a:gd name="f14" fmla="*/ f9 1 2"/>
              <a:gd name="f15" fmla="*/ f6 1 21600"/>
              <a:gd name="f16" fmla="*/ f7 1 21600"/>
              <a:gd name="f17" fmla="*/ f9 1 180"/>
              <a:gd name="f18" fmla="pin 0 f1 10800"/>
              <a:gd name="f19" fmla="pin 0 f0 21599999"/>
              <a:gd name="f20" fmla="+- f13 0 f12"/>
              <a:gd name="f21" fmla="+- 10800 0 f18"/>
              <a:gd name="f22" fmla="+- 10800 f18 0"/>
              <a:gd name="f23" fmla="+- 0 0 f19"/>
              <a:gd name="f24" fmla="*/ f18 f18 1"/>
              <a:gd name="f25" fmla="*/ f20 1 2"/>
              <a:gd name="f26" fmla="+- f23 f4 0"/>
              <a:gd name="f27" fmla="+- f12 f25 0"/>
              <a:gd name="f28" fmla="*/ f25 f25 1"/>
              <a:gd name="f29" fmla="min f21 f22"/>
              <a:gd name="f30" fmla="max f21 f22"/>
              <a:gd name="f31" fmla="*/ f26 f5 1"/>
              <a:gd name="f32" fmla="+- f30 0 f29"/>
              <a:gd name="f33" fmla="*/ f31 1 f3"/>
              <a:gd name="f34" fmla="*/ f32 1 2"/>
              <a:gd name="f35" fmla="+- 0 0 f33"/>
              <a:gd name="f36" fmla="+- f29 f34 0"/>
              <a:gd name="f37" fmla="*/ f34 f34 1"/>
              <a:gd name="f38" fmla="val f35"/>
              <a:gd name="f39" fmla="*/ f38 f17 1"/>
              <a:gd name="f40" fmla="*/ f38 f9 1"/>
              <a:gd name="f41" fmla="+- 0 0 f39"/>
              <a:gd name="f42" fmla="*/ f40 1 f5"/>
              <a:gd name="f43" fmla="*/ f41 f3 1"/>
              <a:gd name="f44" fmla="+- 0 0 f42"/>
              <a:gd name="f45" fmla="*/ f43 1 f9"/>
              <a:gd name="f46" fmla="+- f44 f9 0"/>
              <a:gd name="f47" fmla="+- f45 0 f4"/>
              <a:gd name="f48" fmla="+- f46 f14 0"/>
              <a:gd name="f49" fmla="sin 1 f47"/>
              <a:gd name="f50" fmla="cos 1 f47"/>
              <a:gd name="f51" fmla="+- 0 0 f48"/>
              <a:gd name="f52" fmla="+- 0 0 f49"/>
              <a:gd name="f53" fmla="+- 0 0 f50"/>
              <a:gd name="f54" fmla="*/ f51 f3 1"/>
              <a:gd name="f55" fmla="*/ 10800 f52 1"/>
              <a:gd name="f56" fmla="*/ 10800 f53 1"/>
              <a:gd name="f57" fmla="*/ f54 1 f9"/>
              <a:gd name="f58" fmla="+- f55 10800 0"/>
              <a:gd name="f59" fmla="+- f56 10800 0"/>
              <a:gd name="f60" fmla="+- f57 0 f4"/>
              <a:gd name="f61" fmla="+- 21600 0 f58"/>
              <a:gd name="f62" fmla="cos 1 f60"/>
              <a:gd name="f63" fmla="sin 1 f60"/>
              <a:gd name="f64" fmla="+- f59 0 f27"/>
              <a:gd name="f65" fmla="+- f58 0 f27"/>
              <a:gd name="f66" fmla="+- f58 0 f36"/>
              <a:gd name="f67" fmla="+- f59 0 f36"/>
              <a:gd name="f68" fmla="+- 0 0 f62"/>
              <a:gd name="f69" fmla="+- 0 0 f63"/>
              <a:gd name="f70" fmla="+- f61 0 f27"/>
              <a:gd name="f71" fmla="at2 f65 f64"/>
              <a:gd name="f72" fmla="+- f61 0 f36"/>
              <a:gd name="f73" fmla="at2 f66 f67"/>
              <a:gd name="f74" fmla="*/ f18 f68 1"/>
              <a:gd name="f75" fmla="*/ f18 f69 1"/>
              <a:gd name="f76" fmla="at2 f70 f64"/>
              <a:gd name="f77" fmla="+- f71 f4 0"/>
              <a:gd name="f78" fmla="+- f73 f4 0"/>
              <a:gd name="f79" fmla="at2 f72 f67"/>
              <a:gd name="f80" fmla="*/ f74 f74 1"/>
              <a:gd name="f81" fmla="*/ f75 f75 1"/>
              <a:gd name="f82" fmla="+- f76 f4 0"/>
              <a:gd name="f83" fmla="*/ f77 f9 1"/>
              <a:gd name="f84" fmla="*/ f78 f9 1"/>
              <a:gd name="f85" fmla="+- f79 f4 0"/>
              <a:gd name="f86" fmla="+- f80 f81 0"/>
              <a:gd name="f87" fmla="*/ f82 f9 1"/>
              <a:gd name="f88" fmla="*/ f83 1 f3"/>
              <a:gd name="f89" fmla="*/ f84 1 f3"/>
              <a:gd name="f90" fmla="*/ f85 f9 1"/>
              <a:gd name="f91" fmla="sqrt f86"/>
              <a:gd name="f92" fmla="*/ f87 1 f3"/>
              <a:gd name="f93" fmla="+- 0 0 f88"/>
              <a:gd name="f94" fmla="+- 0 0 f89"/>
              <a:gd name="f95" fmla="*/ f90 1 f3"/>
              <a:gd name="f96" fmla="*/ f24 1 f91"/>
              <a:gd name="f97" fmla="+- 0 0 f92"/>
              <a:gd name="f98" fmla="+- 0 0 f93"/>
              <a:gd name="f99" fmla="+- 0 0 f95"/>
              <a:gd name="f100" fmla="+- 0 0 f94"/>
              <a:gd name="f101" fmla="*/ f68 f96 1"/>
              <a:gd name="f102" fmla="*/ f69 f96 1"/>
              <a:gd name="f103" fmla="+- 0 0 f97"/>
              <a:gd name="f104" fmla="*/ f98 f3 1"/>
              <a:gd name="f105" fmla="*/ f100 f3 1"/>
              <a:gd name="f106" fmla="+- 0 0 f99"/>
              <a:gd name="f107" fmla="+- 10800 0 f101"/>
              <a:gd name="f108" fmla="+- 10800 0 f102"/>
              <a:gd name="f109" fmla="*/ f103 f3 1"/>
              <a:gd name="f110" fmla="*/ f104 1 f9"/>
              <a:gd name="f111" fmla="*/ f105 1 f9"/>
              <a:gd name="f112" fmla="*/ f106 f3 1"/>
              <a:gd name="f113" fmla="*/ f107 f15 1"/>
              <a:gd name="f114" fmla="*/ f108 f16 1"/>
              <a:gd name="f115" fmla="*/ f109 1 f9"/>
              <a:gd name="f116" fmla="+- f110 0 f4"/>
              <a:gd name="f117" fmla="+- f111 0 f4"/>
              <a:gd name="f118" fmla="*/ f112 1 f9"/>
              <a:gd name="f119" fmla="+- f115 0 f4"/>
              <a:gd name="f120" fmla="cos 1 f117"/>
              <a:gd name="f121" fmla="sin 1 f117"/>
              <a:gd name="f122" fmla="+- f118 0 f4"/>
              <a:gd name="f123" fmla="cos 1 f119"/>
              <a:gd name="f124" fmla="sin 1 f119"/>
              <a:gd name="f125" fmla="+- f116 0 f119"/>
              <a:gd name="f126" fmla="+- 0 0 f120"/>
              <a:gd name="f127" fmla="+- 0 0 f121"/>
              <a:gd name="f128" fmla="+- f122 0 f117"/>
              <a:gd name="f129" fmla="+- 0 0 f123"/>
              <a:gd name="f130" fmla="+- 0 0 f124"/>
              <a:gd name="f131" fmla="+- f125 0 f2"/>
              <a:gd name="f132" fmla="*/ f34 f126 1"/>
              <a:gd name="f133" fmla="*/ f34 f127 1"/>
              <a:gd name="f134" fmla="+- f128 f2 0"/>
              <a:gd name="f135" fmla="*/ f25 f129 1"/>
              <a:gd name="f136" fmla="*/ f25 f130 1"/>
              <a:gd name="f137" fmla="?: f125 f131 f125"/>
              <a:gd name="f138" fmla="*/ f132 f132 1"/>
              <a:gd name="f139" fmla="*/ f133 f133 1"/>
              <a:gd name="f140" fmla="?: f128 f128 f134"/>
              <a:gd name="f141" fmla="*/ f135 f135 1"/>
              <a:gd name="f142" fmla="*/ f136 f136 1"/>
              <a:gd name="f143" fmla="+- f138 f139 0"/>
              <a:gd name="f144" fmla="+- f141 f142 0"/>
              <a:gd name="f145" fmla="sqrt f143"/>
              <a:gd name="f146" fmla="sqrt f144"/>
              <a:gd name="f147" fmla="*/ f37 1 f145"/>
              <a:gd name="f148" fmla="*/ f28 1 f146"/>
              <a:gd name="f149" fmla="*/ f126 f147 1"/>
              <a:gd name="f150" fmla="*/ f127 f147 1"/>
              <a:gd name="f151" fmla="*/ f129 f148 1"/>
              <a:gd name="f152" fmla="*/ f130 f148 1"/>
              <a:gd name="f153" fmla="+- f36 0 f149"/>
              <a:gd name="f154" fmla="+- f36 0 f150"/>
              <a:gd name="f155" fmla="+- f27 0 f151"/>
              <a:gd name="f156" fmla="+- f27 0 f152"/>
            </a:gdLst>
            <a:ahLst>
              <a:ahPolar gdRefR="f1" minR="f8" maxR="f10" gdRefAng="f0" minAng="f8" maxAng="f11">
                <a:pos x="f113" y="f114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55" y="f156"/>
                </a:moveTo>
                <a:arcTo wR="f25" hR="f25" stAng="f119" swAng="f137"/>
                <a:lnTo>
                  <a:pt x="f153" y="f154"/>
                </a:lnTo>
                <a:arcTo wR="f34" hR="f34" stAng="f117" swAng="f140"/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3096000" y="72000"/>
            <a:ext cx="4608000" cy="1944000"/>
          </a:xfrm>
          <a:custGeom>
            <a:avLst>
              <a:gd name="f0" fmla="val -3140"/>
              <a:gd name="f1" fmla="val 12453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*/ 5419351 1 1725033"/>
              <a:gd name="f9" fmla="val -2147483647"/>
              <a:gd name="f10" fmla="val 2147483647"/>
              <a:gd name="f11" fmla="min 0 21600"/>
              <a:gd name="f12" fmla="max 0 21600"/>
              <a:gd name="f13" fmla="+- 0 0 0"/>
              <a:gd name="f14" fmla="*/ f6 1 21600"/>
              <a:gd name="f15" fmla="*/ f7 1 21600"/>
              <a:gd name="f16" fmla="*/ f8 1 180"/>
              <a:gd name="f17" fmla="pin -2147483647 f0 2147483647"/>
              <a:gd name="f18" fmla="pin -2147483647 f1 2147483647"/>
              <a:gd name="f19" fmla="+- f12 0 f11"/>
              <a:gd name="f20" fmla="*/ f13 f3 1"/>
              <a:gd name="f21" fmla="+- f17 0 10800"/>
              <a:gd name="f22" fmla="+- f18 0 10800"/>
              <a:gd name="f23" fmla="*/ f17 f14 1"/>
              <a:gd name="f24" fmla="*/ f18 f15 1"/>
              <a:gd name="f25" fmla="*/ 3200 f14 1"/>
              <a:gd name="f26" fmla="*/ 18400 f14 1"/>
              <a:gd name="f27" fmla="*/ 18400 f15 1"/>
              <a:gd name="f28" fmla="*/ 3200 f15 1"/>
              <a:gd name="f29" fmla="*/ f19 1 2"/>
              <a:gd name="f30" fmla="*/ 10800 f14 1"/>
              <a:gd name="f31" fmla="*/ 0 f15 1"/>
              <a:gd name="f32" fmla="*/ f20 1 f5"/>
              <a:gd name="f33" fmla="*/ 3160 f14 1"/>
              <a:gd name="f34" fmla="*/ 3160 f15 1"/>
              <a:gd name="f35" fmla="*/ 0 f14 1"/>
              <a:gd name="f36" fmla="*/ 10800 f15 1"/>
              <a:gd name="f37" fmla="*/ 18440 f15 1"/>
              <a:gd name="f38" fmla="*/ 21600 f15 1"/>
              <a:gd name="f39" fmla="*/ 18440 f14 1"/>
              <a:gd name="f40" fmla="*/ 21600 f14 1"/>
              <a:gd name="f41" fmla="*/ f21 f21 1"/>
              <a:gd name="f42" fmla="*/ f22 f22 1"/>
              <a:gd name="f43" fmla="+- 0 0 f22"/>
              <a:gd name="f44" fmla="+- 0 0 f21"/>
              <a:gd name="f45" fmla="+- f11 f29 0"/>
              <a:gd name="f46" fmla="*/ f29 f29 1"/>
              <a:gd name="f47" fmla="+- f32 0 f4"/>
              <a:gd name="f48" fmla="+- f41 f42 0"/>
              <a:gd name="f49" fmla="at2 f43 f44"/>
              <a:gd name="f50" fmla="sqrt f48"/>
              <a:gd name="f51" fmla="+- f49 f4 0"/>
              <a:gd name="f52" fmla="+- f50 0 10800"/>
              <a:gd name="f53" fmla="*/ f51 f8 1"/>
              <a:gd name="f54" fmla="*/ f53 1 f3"/>
              <a:gd name="f55" fmla="+- 0 0 f54"/>
              <a:gd name="f56" fmla="val f55"/>
              <a:gd name="f57" fmla="*/ f56 1 f16"/>
              <a:gd name="f58" fmla="+- f57 0 10"/>
              <a:gd name="f59" fmla="+- f57 10 0"/>
              <a:gd name="f60" fmla="*/ f57 f16 1"/>
              <a:gd name="f61" fmla="+- 0 0 f60"/>
              <a:gd name="f62" fmla="*/ f58 f16 1"/>
              <a:gd name="f63" fmla="*/ f59 f16 1"/>
              <a:gd name="f64" fmla="*/ f61 f3 1"/>
              <a:gd name="f65" fmla="+- 0 0 f62"/>
              <a:gd name="f66" fmla="+- 0 0 f63"/>
              <a:gd name="f67" fmla="*/ f64 1 f8"/>
              <a:gd name="f68" fmla="*/ f65 f3 1"/>
              <a:gd name="f69" fmla="*/ f66 f3 1"/>
              <a:gd name="f70" fmla="+- f67 0 f4"/>
              <a:gd name="f71" fmla="*/ f68 1 f8"/>
              <a:gd name="f72" fmla="*/ f69 1 f8"/>
              <a:gd name="f73" fmla="sin 1 f70"/>
              <a:gd name="f74" fmla="cos 1 f70"/>
              <a:gd name="f75" fmla="+- f71 0 f4"/>
              <a:gd name="f76" fmla="+- f72 0 f4"/>
              <a:gd name="f77" fmla="+- 0 0 f73"/>
              <a:gd name="f78" fmla="+- 0 0 f74"/>
              <a:gd name="f79" fmla="sin 1 f75"/>
              <a:gd name="f80" fmla="cos 1 f75"/>
              <a:gd name="f81" fmla="sin 1 f76"/>
              <a:gd name="f82" fmla="cos 1 f76"/>
              <a:gd name="f83" fmla="*/ 10800 f77 1"/>
              <a:gd name="f84" fmla="*/ 10800 f78 1"/>
              <a:gd name="f85" fmla="+- 0 0 f79"/>
              <a:gd name="f86" fmla="+- 0 0 f80"/>
              <a:gd name="f87" fmla="+- 0 0 f81"/>
              <a:gd name="f88" fmla="+- 0 0 f82"/>
              <a:gd name="f89" fmla="+- f83 10800 0"/>
              <a:gd name="f90" fmla="+- f84 10800 0"/>
              <a:gd name="f91" fmla="*/ 10800 f85 1"/>
              <a:gd name="f92" fmla="*/ 10800 f86 1"/>
              <a:gd name="f93" fmla="*/ 10800 f87 1"/>
              <a:gd name="f94" fmla="*/ 10800 f88 1"/>
              <a:gd name="f95" fmla="?: f52 f17 f89"/>
              <a:gd name="f96" fmla="?: f52 f18 f90"/>
              <a:gd name="f97" fmla="+- f91 10800 0"/>
              <a:gd name="f98" fmla="+- f92 10800 0"/>
              <a:gd name="f99" fmla="+- f93 10800 0"/>
              <a:gd name="f100" fmla="+- f94 10800 0"/>
              <a:gd name="f101" fmla="+- f99 0 f45"/>
              <a:gd name="f102" fmla="+- f100 0 f45"/>
              <a:gd name="f103" fmla="+- f97 0 f45"/>
              <a:gd name="f104" fmla="+- f98 0 f45"/>
              <a:gd name="f105" fmla="*/ f95 f14 1"/>
              <a:gd name="f106" fmla="*/ f96 f15 1"/>
              <a:gd name="f107" fmla="at2 f101 f102"/>
              <a:gd name="f108" fmla="at2 f103 f104"/>
              <a:gd name="f109" fmla="+- f107 f4 0"/>
              <a:gd name="f110" fmla="+- f108 f4 0"/>
              <a:gd name="f111" fmla="*/ f109 f8 1"/>
              <a:gd name="f112" fmla="*/ f110 f8 1"/>
              <a:gd name="f113" fmla="*/ f111 1 f3"/>
              <a:gd name="f114" fmla="*/ f112 1 f3"/>
              <a:gd name="f115" fmla="+- 0 0 f113"/>
              <a:gd name="f116" fmla="+- 0 0 f114"/>
              <a:gd name="f117" fmla="+- 0 0 f115"/>
              <a:gd name="f118" fmla="+- 0 0 f116"/>
              <a:gd name="f119" fmla="*/ f117 f3 1"/>
              <a:gd name="f120" fmla="*/ f118 f3 1"/>
              <a:gd name="f121" fmla="*/ f119 1 f8"/>
              <a:gd name="f122" fmla="*/ f120 1 f8"/>
              <a:gd name="f123" fmla="+- f121 0 f4"/>
              <a:gd name="f124" fmla="+- f122 0 f4"/>
              <a:gd name="f125" fmla="cos 1 f123"/>
              <a:gd name="f126" fmla="sin 1 f123"/>
              <a:gd name="f127" fmla="+- f124 0 f123"/>
              <a:gd name="f128" fmla="+- 0 0 f125"/>
              <a:gd name="f129" fmla="+- 0 0 f126"/>
              <a:gd name="f130" fmla="+- f127 f2 0"/>
              <a:gd name="f131" fmla="*/ f29 f128 1"/>
              <a:gd name="f132" fmla="*/ f29 f129 1"/>
              <a:gd name="f133" fmla="?: f127 f127 f130"/>
              <a:gd name="f134" fmla="*/ f131 f131 1"/>
              <a:gd name="f135" fmla="*/ f132 f132 1"/>
              <a:gd name="f136" fmla="+- f134 f135 0"/>
              <a:gd name="f137" fmla="sqrt f136"/>
              <a:gd name="f138" fmla="*/ f46 1 f137"/>
              <a:gd name="f139" fmla="*/ f128 f138 1"/>
              <a:gd name="f140" fmla="*/ f129 f138 1"/>
              <a:gd name="f141" fmla="+- f45 0 f139"/>
              <a:gd name="f142" fmla="+- f45 0 f140"/>
            </a:gdLst>
            <a:ahLst>
              <a:ahXY gdRefX="f0" minX="f9" maxX="f10" gdRefY="f1" minY="f9" maxY="f1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7">
                <a:pos x="f30" y="f31"/>
              </a:cxn>
              <a:cxn ang="f47">
                <a:pos x="f33" y="f34"/>
              </a:cxn>
              <a:cxn ang="f47">
                <a:pos x="f35" y="f36"/>
              </a:cxn>
              <a:cxn ang="f47">
                <a:pos x="f33" y="f37"/>
              </a:cxn>
              <a:cxn ang="f47">
                <a:pos x="f30" y="f38"/>
              </a:cxn>
              <a:cxn ang="f47">
                <a:pos x="f39" y="f37"/>
              </a:cxn>
              <a:cxn ang="f47">
                <a:pos x="f40" y="f36"/>
              </a:cxn>
              <a:cxn ang="f47">
                <a:pos x="f39" y="f34"/>
              </a:cxn>
              <a:cxn ang="f47">
                <a:pos x="f105" y="f106"/>
              </a:cxn>
            </a:cxnLst>
            <a:rect l="f25" t="f28" r="f26" b="f27"/>
            <a:pathLst>
              <a:path w="21600" h="21600">
                <a:moveTo>
                  <a:pt x="f141" y="f142"/>
                </a:moveTo>
                <a:arcTo wR="f29" hR="f29" stAng="f123" swAng="f133"/>
                <a:lnTo>
                  <a:pt x="f95" y="f96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La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vapeur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d’eau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fait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tourner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des turbines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qui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produisent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de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l’électricité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.</a:t>
            </a:r>
            <a:endParaRPr lang="es-ES" sz="1800" b="0" i="0" u="none" strike="noStrike" kern="1200" dirty="0">
              <a:ln>
                <a:noFill/>
              </a:ln>
              <a:solidFill>
                <a:srgbClr val="CC0000"/>
              </a:solidFill>
              <a:latin typeface="Junkyard" pitchFamily="18"/>
              <a:ea typeface="Droid Sans Fallback" pitchFamily="2"/>
              <a:cs typeface="Lohit Marathi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L’eau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refroidie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retourne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</a:t>
            </a:r>
            <a:r>
              <a:rPr lang="es-ES" sz="1800" b="0" i="0" u="none" strike="noStrike" kern="1200" dirty="0" err="1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dans</a:t>
            </a:r>
            <a:r>
              <a:rPr lang="es-ES" sz="1800" b="0" i="0" u="none" strike="noStrike" kern="1200" dirty="0" smtClean="0">
                <a:ln>
                  <a:noFill/>
                </a:ln>
                <a:solidFill>
                  <a:srgbClr val="CC0000"/>
                </a:solidFill>
                <a:latin typeface="Junkyard" pitchFamily="18"/>
                <a:ea typeface="Droid Sans Fallback" pitchFamily="2"/>
                <a:cs typeface="Lohit Marathi" pitchFamily="2"/>
              </a:rPr>
              <a:t> la tour. </a:t>
            </a:r>
            <a:r>
              <a:rPr lang="es-ES" sz="1800" b="0" i="0" u="none" strike="noStrike" kern="1200" dirty="0" smtClean="0">
                <a:ln>
                  <a:noFill/>
                </a:ln>
                <a:latin typeface="Liberation Sans" pitchFamily="18"/>
                <a:ea typeface="Droid Sans Fallback" pitchFamily="2"/>
                <a:cs typeface="Lohit Marathi" pitchFamily="2"/>
              </a:rPr>
              <a:t> </a:t>
            </a:r>
            <a:endParaRPr lang="es-ES" sz="1800" b="0" i="0" u="none" strike="noStrike" kern="1200" dirty="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6696000" y="4031999"/>
            <a:ext cx="2015999" cy="2520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0 f9 1"/>
              <a:gd name="f13" fmla="*/ f10 1 f2"/>
              <a:gd name="f14" fmla="*/ 0 f8 1"/>
              <a:gd name="f15" fmla="*/ 10800 f9 1"/>
              <a:gd name="f16" fmla="*/ 21600 f9 1"/>
              <a:gd name="f17" fmla="*/ 21600 f8 1"/>
              <a:gd name="f18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8">
                <a:pos x="f11" y="f12"/>
              </a:cxn>
              <a:cxn ang="f18">
                <a:pos x="f14" y="f15"/>
              </a:cxn>
              <a:cxn ang="f18">
                <a:pos x="f11" y="f16"/>
              </a:cxn>
              <a:cxn ang="f18">
                <a:pos x="f17" y="f15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w="18000">
            <a:solidFill>
              <a:srgbClr val="FF00CC"/>
            </a:solidFill>
            <a:prstDash val="solid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Liberation Sans" pitchFamily="18"/>
              <a:ea typeface="Droid Sans Fallback" pitchFamily="2"/>
              <a:cs typeface="Lohit Marathi" pitchFamily="2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right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147</Words>
  <Application>Microsoft Office PowerPoint</Application>
  <PresentationFormat>Personnalisé</PresentationFormat>
  <Paragraphs>29</Paragraphs>
  <Slides>13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13</vt:i4>
      </vt:variant>
    </vt:vector>
  </HeadingPairs>
  <TitlesOfParts>
    <vt:vector size="27" baseType="lpstr">
      <vt:lpstr>Arial Unicode MS</vt:lpstr>
      <vt:lpstr>Calibri</vt:lpstr>
      <vt:lpstr>Droid Sans Fallback</vt:lpstr>
      <vt:lpstr>Junkyard</vt:lpstr>
      <vt:lpstr>Liberation Sans</vt:lpstr>
      <vt:lpstr>Lohit Hindi</vt:lpstr>
      <vt:lpstr>Lohit Marathi</vt:lpstr>
      <vt:lpstr>StarSymbol</vt:lpstr>
      <vt:lpstr>Tahoma</vt:lpstr>
      <vt:lpstr>Times New Roman</vt:lpstr>
      <vt:lpstr>Default</vt:lpstr>
      <vt:lpstr>BrightBlue</vt:lpstr>
      <vt:lpstr>Default1</vt:lpstr>
      <vt:lpstr>Predeterminado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Usuario</dc:creator>
  <cp:lastModifiedBy>Blanchard Birgit</cp:lastModifiedBy>
  <cp:revision>19</cp:revision>
  <dcterms:created xsi:type="dcterms:W3CDTF">2016-02-25T09:59:22Z</dcterms:created>
  <dcterms:modified xsi:type="dcterms:W3CDTF">2016-06-27T09:58:31Z</dcterms:modified>
</cp:coreProperties>
</file>