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3"/>
  </p:notesMasterIdLst>
  <p:sldIdLst>
    <p:sldId id="266" r:id="rId2"/>
    <p:sldId id="256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7FC0B-1750-4921-84F8-6ECA4B5CA90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C58B9-784A-4494-83CD-9460E839DAE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22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05EDAA5-95FD-4C6B-BAD4-7A468BF3DAAC}" type="datetimeFigureOut">
              <a:rPr lang="de-DE" smtClean="0"/>
              <a:pPr/>
              <a:t>11.02.2017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90AC30-0508-4287-8698-87E46B9B6BC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8257" y="-25045"/>
            <a:ext cx="4590255" cy="2876239"/>
          </a:xfrm>
          <a:prstGeom prst="rect">
            <a:avLst/>
          </a:prstGeom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3885816"/>
            <a:ext cx="4567052" cy="2972184"/>
          </a:xfrm>
          <a:prstGeom prst="rect">
            <a:avLst/>
          </a:prstGeom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3885710"/>
            <a:ext cx="4571998" cy="2972290"/>
          </a:xfrm>
          <a:prstGeom prst="rect">
            <a:avLst/>
          </a:prstGeom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1999" y="0"/>
            <a:ext cx="4572001" cy="285534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851194"/>
            <a:ext cx="3622101" cy="10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25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3871947">
            <a:off x="-170356" y="2603733"/>
            <a:ext cx="4284675" cy="3365725"/>
          </a:xfrm>
          <a:prstGeom prst="rect">
            <a:avLst/>
          </a:prstGeom>
        </p:spPr>
      </p:pic>
      <p:sp>
        <p:nvSpPr>
          <p:cNvPr id="3" name="Ovale Legende 2"/>
          <p:cNvSpPr/>
          <p:nvPr/>
        </p:nvSpPr>
        <p:spPr>
          <a:xfrm rot="2110455">
            <a:off x="3074553" y="91587"/>
            <a:ext cx="5563353" cy="4056251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20869589">
            <a:off x="4802078" y="88375"/>
            <a:ext cx="2584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Danke für deine Aufmerksamkeit!!!</a:t>
            </a:r>
          </a:p>
          <a:p>
            <a:endParaRPr lang="de-DE" b="1" dirty="0"/>
          </a:p>
          <a:p>
            <a:r>
              <a:rPr lang="de-DE" b="1" dirty="0"/>
              <a:t>Ich hoffe du hast etwas gelernt.</a:t>
            </a:r>
          </a:p>
          <a:p>
            <a:endParaRPr lang="de-DE" b="1" dirty="0"/>
          </a:p>
          <a:p>
            <a:r>
              <a:rPr lang="de-DE" b="1" dirty="0"/>
              <a:t>Das war ein Teil der Energie </a:t>
            </a:r>
            <a:r>
              <a:rPr lang="de-DE" b="1" dirty="0" err="1"/>
              <a:t>herstellung</a:t>
            </a:r>
            <a:r>
              <a:rPr lang="de-DE" b="1" dirty="0"/>
              <a:t> der Zukunft.</a:t>
            </a:r>
          </a:p>
          <a:p>
            <a:endParaRPr lang="de-DE" b="1" dirty="0"/>
          </a:p>
          <a:p>
            <a:r>
              <a:rPr lang="de-DE" b="1" dirty="0">
                <a:solidFill>
                  <a:srgbClr val="FF0000"/>
                </a:solidFill>
              </a:rPr>
              <a:t>UND DENK DRAN!!!</a:t>
            </a:r>
          </a:p>
          <a:p>
            <a:r>
              <a:rPr lang="de-DE" b="1" dirty="0"/>
              <a:t>Wir haben nur eine Chance unseren Planeten zu retten.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932040" y="6473279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Lorenzo, Roberto, Patricia, Lukas, Oguz, Thibault </a:t>
            </a:r>
            <a:r>
              <a:rPr lang="de-DE" sz="1100" dirty="0" err="1"/>
              <a:t>and</a:t>
            </a:r>
            <a:r>
              <a:rPr lang="de-DE" sz="1100" dirty="0"/>
              <a:t> Melina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4680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0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5616" y="1196752"/>
            <a:ext cx="62646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Links:</a:t>
            </a:r>
          </a:p>
          <a:p>
            <a:endParaRPr lang="de-DE" dirty="0"/>
          </a:p>
          <a:p>
            <a:r>
              <a:rPr lang="de-DE" sz="2800" dirty="0"/>
              <a:t>Petcorenergy.com</a:t>
            </a:r>
          </a:p>
          <a:p>
            <a:endParaRPr lang="de-DE" sz="2800" dirty="0"/>
          </a:p>
          <a:p>
            <a:r>
              <a:rPr lang="de-DE" sz="2800" dirty="0"/>
              <a:t>es.wikipedia.org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05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9000">
              <a:srgbClr val="CCCCFF"/>
            </a:gs>
            <a:gs pos="23000">
              <a:srgbClr val="99CCFF"/>
            </a:gs>
            <a:gs pos="47000">
              <a:srgbClr val="9966FF"/>
            </a:gs>
            <a:gs pos="71000">
              <a:srgbClr val="CC99FF"/>
            </a:gs>
            <a:gs pos="82001">
              <a:srgbClr val="99CCFF"/>
            </a:gs>
            <a:gs pos="95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4267200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9824" y="4221088"/>
            <a:ext cx="6248401" cy="1008112"/>
          </a:xfrm>
        </p:spPr>
        <p:txBody>
          <a:bodyPr>
            <a:normAutofit/>
          </a:bodyPr>
          <a:lstStyle/>
          <a:p>
            <a:pPr algn="just"/>
            <a:r>
              <a:rPr lang="de-DE" b="1" i="1" dirty="0">
                <a:solidFill>
                  <a:schemeClr val="accent3">
                    <a:lumMod val="75000"/>
                  </a:schemeClr>
                </a:solidFill>
                <a:latin typeface="AR CHRISTY" panose="02000000000000000000" pitchFamily="2" charset="0"/>
              </a:rPr>
              <a:t>     </a:t>
            </a:r>
            <a:r>
              <a:rPr lang="de-DE" sz="5400" b="1" i="1" dirty="0">
                <a:solidFill>
                  <a:schemeClr val="accent3">
                    <a:lumMod val="75000"/>
                  </a:schemeClr>
                </a:solidFill>
                <a:latin typeface="AR CHRISTY" panose="02000000000000000000" pitchFamily="2" charset="0"/>
              </a:rPr>
              <a:t>Wasserkraftwerk </a:t>
            </a:r>
            <a:endParaRPr lang="de-DE" sz="5400" b="1" i="1" dirty="0">
              <a:solidFill>
                <a:schemeClr val="accent2">
                  <a:lumMod val="75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10403" y="5390982"/>
            <a:ext cx="557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800" b="1" dirty="0">
                <a:latin typeface="AR CHRISTY" panose="02000000000000000000" pitchFamily="2" charset="0"/>
              </a:rPr>
              <a:t>Ist das die Energie der Zukunft?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75656" y="0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900705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600">
        <p14:prism dir="d" isInverted="1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3974467">
            <a:off x="312403" y="2001567"/>
            <a:ext cx="4813597" cy="3781207"/>
          </a:xfrm>
          <a:prstGeom prst="rect">
            <a:avLst/>
          </a:prstGeom>
        </p:spPr>
      </p:pic>
      <p:sp>
        <p:nvSpPr>
          <p:cNvPr id="6" name="Ovale Legende 5"/>
          <p:cNvSpPr/>
          <p:nvPr/>
        </p:nvSpPr>
        <p:spPr>
          <a:xfrm rot="2211491">
            <a:off x="4611362" y="477525"/>
            <a:ext cx="4008077" cy="410782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179640" y="1268760"/>
            <a:ext cx="2880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Hallo ich bin </a:t>
            </a:r>
            <a:r>
              <a:rPr lang="de-DE" sz="2000" b="1" dirty="0" err="1"/>
              <a:t>Droppi</a:t>
            </a:r>
            <a:r>
              <a:rPr lang="de-DE" sz="2000" b="1" dirty="0"/>
              <a:t>.</a:t>
            </a:r>
          </a:p>
          <a:p>
            <a:endParaRPr lang="de-DE" sz="2000" b="1" dirty="0"/>
          </a:p>
          <a:p>
            <a:r>
              <a:rPr lang="de-DE" sz="2000" b="1" dirty="0"/>
              <a:t>Heute zeige ich dir wie ein Wasserkraftwerk funktioniert.</a:t>
            </a:r>
          </a:p>
          <a:p>
            <a:endParaRPr lang="de-DE" sz="2000" b="1" dirty="0"/>
          </a:p>
          <a:p>
            <a:r>
              <a:rPr lang="de-DE" sz="2000" b="1" dirty="0"/>
              <a:t>Na dann mal los 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037180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000">
        <p14:vortex dir="r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4490130">
            <a:off x="-109362" y="842974"/>
            <a:ext cx="2910891" cy="218316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31840" y="69132"/>
            <a:ext cx="2823136" cy="21173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039743">
            <a:off x="5935754" y="59969"/>
            <a:ext cx="3061036" cy="22957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21005339">
            <a:off x="181510" y="4067653"/>
            <a:ext cx="3179773" cy="23848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400000">
            <a:off x="3210185" y="3533202"/>
            <a:ext cx="3370759" cy="252806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6374175">
            <a:off x="6008503" y="3675202"/>
            <a:ext cx="3159816" cy="2369862"/>
          </a:xfrm>
          <a:prstGeom prst="rect">
            <a:avLst/>
          </a:prstGeom>
        </p:spPr>
      </p:pic>
      <p:sp>
        <p:nvSpPr>
          <p:cNvPr id="10" name="Ovale Legende 9"/>
          <p:cNvSpPr/>
          <p:nvPr/>
        </p:nvSpPr>
        <p:spPr>
          <a:xfrm>
            <a:off x="569852" y="244243"/>
            <a:ext cx="1872208" cy="117815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80366" y="301671"/>
            <a:ext cx="159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Ich möchte gerne schneller sein bei dem Wettrennen.  </a:t>
            </a:r>
          </a:p>
        </p:txBody>
      </p:sp>
      <p:sp>
        <p:nvSpPr>
          <p:cNvPr id="12" name="Ovale Legende 11"/>
          <p:cNvSpPr/>
          <p:nvPr/>
        </p:nvSpPr>
        <p:spPr>
          <a:xfrm rot="1772316">
            <a:off x="4447437" y="141613"/>
            <a:ext cx="1547035" cy="107772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536878" y="3077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Kann ich dir helfen?</a:t>
            </a:r>
          </a:p>
        </p:txBody>
      </p:sp>
      <p:sp>
        <p:nvSpPr>
          <p:cNvPr id="14" name="Ovale Legende 13"/>
          <p:cNvSpPr/>
          <p:nvPr/>
        </p:nvSpPr>
        <p:spPr>
          <a:xfrm rot="2243076">
            <a:off x="7447982" y="293471"/>
            <a:ext cx="1637466" cy="115938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 rot="1448475">
            <a:off x="7606241" y="55034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Ja bitte, ich möchte gewinnen! </a:t>
            </a:r>
          </a:p>
        </p:txBody>
      </p:sp>
      <p:sp>
        <p:nvSpPr>
          <p:cNvPr id="16" name="Ovale Legende 15"/>
          <p:cNvSpPr/>
          <p:nvPr/>
        </p:nvSpPr>
        <p:spPr>
          <a:xfrm rot="1462457">
            <a:off x="1216818" y="3550455"/>
            <a:ext cx="2014518" cy="194446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 rot="1461099">
            <a:off x="1291985" y="3921144"/>
            <a:ext cx="2036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Du musst durch ich durch rutschen um schneller zu werden.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26036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900">
        <p14:glitter pattern="hexagon"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27353">
            <a:off x="1654828" y="406540"/>
            <a:ext cx="7404296" cy="44590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3345928">
            <a:off x="-20896" y="1648865"/>
            <a:ext cx="1505894" cy="1182919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111514" y="1196752"/>
            <a:ext cx="2533929" cy="333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Wolkenförmige Legende 11"/>
          <p:cNvSpPr/>
          <p:nvPr/>
        </p:nvSpPr>
        <p:spPr>
          <a:xfrm>
            <a:off x="111514" y="-5825"/>
            <a:ext cx="2289615" cy="129091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76671" y="181075"/>
            <a:ext cx="213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Mir ist langweilig, ich möchte gerne schneller sein!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1626018" y="3123554"/>
            <a:ext cx="3215402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e Legende 19"/>
          <p:cNvSpPr/>
          <p:nvPr/>
        </p:nvSpPr>
        <p:spPr>
          <a:xfrm rot="9492608">
            <a:off x="124953" y="3292447"/>
            <a:ext cx="1812062" cy="160608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76671" y="3581503"/>
            <a:ext cx="1491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Ohaa</a:t>
            </a:r>
            <a:r>
              <a:rPr lang="de-DE" b="1" dirty="0"/>
              <a:t>.</a:t>
            </a:r>
          </a:p>
          <a:p>
            <a:r>
              <a:rPr lang="de-DE" b="1" dirty="0"/>
              <a:t>Jetzt bin ich aber schnell.</a:t>
            </a: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4355976" y="4043168"/>
            <a:ext cx="2088232" cy="463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e Legende 24"/>
          <p:cNvSpPr/>
          <p:nvPr/>
        </p:nvSpPr>
        <p:spPr>
          <a:xfrm rot="1869208">
            <a:off x="1968383" y="3520003"/>
            <a:ext cx="2317637" cy="196966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3347286">
            <a:off x="1020380" y="5162815"/>
            <a:ext cx="1248498" cy="980728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 rot="661866">
            <a:off x="2173557" y="3799001"/>
            <a:ext cx="2000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Jetzt sind meine Freunde und ich schnell genug die Turbinen anzutreiben.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355976" y="3388857"/>
            <a:ext cx="2247871" cy="20162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Ovale Legende 34"/>
          <p:cNvSpPr/>
          <p:nvPr/>
        </p:nvSpPr>
        <p:spPr>
          <a:xfrm rot="4817745">
            <a:off x="3038115" y="4955468"/>
            <a:ext cx="1371617" cy="229168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047188" y="5501142"/>
            <a:ext cx="1786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Nun produziert der Generator Energie.</a:t>
            </a:r>
          </a:p>
        </p:txBody>
      </p:sp>
      <p:sp>
        <p:nvSpPr>
          <p:cNvPr id="39" name="Explosion 2 38"/>
          <p:cNvSpPr/>
          <p:nvPr/>
        </p:nvSpPr>
        <p:spPr>
          <a:xfrm rot="2019860">
            <a:off x="6587507" y="-142977"/>
            <a:ext cx="2991754" cy="1794692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 rot="1620992">
            <a:off x="6828288" y="469723"/>
            <a:ext cx="2700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Von hier aus geht die Energie zu deinem Haus.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350677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000">
        <p14:shred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0" grpId="0" animBg="1"/>
      <p:bldP spid="22" grpId="0"/>
      <p:bldP spid="25" grpId="0" animBg="1"/>
      <p:bldP spid="27" grpId="0"/>
      <p:bldP spid="35" grpId="0" animBg="1"/>
      <p:bldP spid="37" grpId="0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593222">
            <a:off x="1823055" y="418675"/>
            <a:ext cx="6973594" cy="46490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3932446">
            <a:off x="145657" y="4769180"/>
            <a:ext cx="2256917" cy="1772868"/>
          </a:xfrm>
          <a:prstGeom prst="rect">
            <a:avLst/>
          </a:prstGeom>
        </p:spPr>
      </p:pic>
      <p:sp>
        <p:nvSpPr>
          <p:cNvPr id="4" name="Ovale Legende 3"/>
          <p:cNvSpPr/>
          <p:nvPr/>
        </p:nvSpPr>
        <p:spPr>
          <a:xfrm rot="20774924">
            <a:off x="38942" y="2264453"/>
            <a:ext cx="1903657" cy="223957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39730" y="2391989"/>
            <a:ext cx="1530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Das ist die Turbine von vorhin. Hier fließt das Wasser in </a:t>
            </a:r>
            <a:r>
              <a:rPr lang="de-DE" b="1"/>
              <a:t>die</a:t>
            </a:r>
            <a:r>
              <a:rPr lang="de-DE" b="1" smtClean="0"/>
              <a:t> </a:t>
            </a:r>
            <a:r>
              <a:rPr lang="de-DE" b="1" dirty="0" err="1"/>
              <a:t>T</a:t>
            </a:r>
            <a:r>
              <a:rPr lang="de-DE" b="1" smtClean="0"/>
              <a:t>urbine</a:t>
            </a:r>
            <a:r>
              <a:rPr lang="de-DE" b="1" dirty="0"/>
              <a:t>.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504869" y="1298245"/>
            <a:ext cx="360040" cy="2187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7308304" y="1743902"/>
            <a:ext cx="108012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Ovale Legende 15"/>
          <p:cNvSpPr/>
          <p:nvPr/>
        </p:nvSpPr>
        <p:spPr>
          <a:xfrm rot="1994663">
            <a:off x="1703770" y="3542023"/>
            <a:ext cx="1843027" cy="175175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917881" y="3884481"/>
            <a:ext cx="185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 Arme schütteln von vorne nach hinten. </a:t>
            </a:r>
            <a:endParaRPr lang="de-DE" dirty="0"/>
          </a:p>
        </p:txBody>
      </p:sp>
      <p:sp>
        <p:nvSpPr>
          <p:cNvPr id="18" name="Ovale Legende 17"/>
          <p:cNvSpPr/>
          <p:nvPr/>
        </p:nvSpPr>
        <p:spPr>
          <a:xfrm rot="2881260">
            <a:off x="2808658" y="5143748"/>
            <a:ext cx="1884821" cy="154023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 rot="1345522">
            <a:off x="2983292" y="5167601"/>
            <a:ext cx="1678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 Arme funktionieren wie die Pedale am Fahrrad. 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5088100" flipH="1">
            <a:off x="24741" y="35461"/>
            <a:ext cx="790156" cy="620688"/>
          </a:xfrm>
          <a:prstGeom prst="rect">
            <a:avLst/>
          </a:prstGeom>
        </p:spPr>
      </p:pic>
      <p:sp>
        <p:nvSpPr>
          <p:cNvPr id="21" name="Wolkenförmige Legende 20"/>
          <p:cNvSpPr/>
          <p:nvPr/>
        </p:nvSpPr>
        <p:spPr>
          <a:xfrm rot="7544374">
            <a:off x="278297" y="653616"/>
            <a:ext cx="1624902" cy="1518319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19819" y="915106"/>
            <a:ext cx="135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Weist </a:t>
            </a:r>
            <a:r>
              <a:rPr lang="de-DE" b="1" dirty="0"/>
              <a:t>du was das ist?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66508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400">
        <p14:ripple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 animBg="1"/>
      <p:bldP spid="17" grpId="0"/>
      <p:bldP spid="18" grpId="0" animBg="1"/>
      <p:bldP spid="19" grpId="0"/>
      <p:bldP spid="2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140186">
            <a:off x="4904498" y="424783"/>
            <a:ext cx="3483668" cy="522550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3845295">
            <a:off x="80670" y="1882111"/>
            <a:ext cx="1988962" cy="1562382"/>
          </a:xfrm>
          <a:prstGeom prst="rect">
            <a:avLst/>
          </a:prstGeom>
        </p:spPr>
      </p:pic>
      <p:sp>
        <p:nvSpPr>
          <p:cNvPr id="5" name="Ovale Legende 4"/>
          <p:cNvSpPr/>
          <p:nvPr/>
        </p:nvSpPr>
        <p:spPr>
          <a:xfrm rot="363314">
            <a:off x="1253075" y="-32532"/>
            <a:ext cx="2754854" cy="2305735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910423" y="243172"/>
            <a:ext cx="1440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Das ist der Generator. Er wandelt die Energie in Elektrizität um. </a:t>
            </a:r>
          </a:p>
        </p:txBody>
      </p:sp>
      <p:sp>
        <p:nvSpPr>
          <p:cNvPr id="8" name="Ovale Legende 7"/>
          <p:cNvSpPr/>
          <p:nvPr/>
        </p:nvSpPr>
        <p:spPr>
          <a:xfrm rot="5558464">
            <a:off x="1576226" y="2630602"/>
            <a:ext cx="2744872" cy="189181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147600" y="2826645"/>
            <a:ext cx="1772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Von hier aus startet die Elektrizität ihren weg zu dem Transformer.</a:t>
            </a:r>
          </a:p>
        </p:txBody>
      </p:sp>
      <p:sp>
        <p:nvSpPr>
          <p:cNvPr id="10" name="Wolkenförmige Legende 9"/>
          <p:cNvSpPr/>
          <p:nvPr/>
        </p:nvSpPr>
        <p:spPr>
          <a:xfrm rot="10222726">
            <a:off x="132788" y="4004045"/>
            <a:ext cx="1964212" cy="189892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68546" y="4189847"/>
            <a:ext cx="1184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Was passiert mit der Energie?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543101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200">
        <p:dissolve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845926">
            <a:off x="2816276" y="631079"/>
            <a:ext cx="6010496" cy="450787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3558363">
            <a:off x="131646" y="4333778"/>
            <a:ext cx="1988962" cy="1562382"/>
          </a:xfrm>
          <a:prstGeom prst="rect">
            <a:avLst/>
          </a:prstGeom>
        </p:spPr>
      </p:pic>
      <p:sp>
        <p:nvSpPr>
          <p:cNvPr id="5" name="Ovale Legende 4"/>
          <p:cNvSpPr/>
          <p:nvPr/>
        </p:nvSpPr>
        <p:spPr>
          <a:xfrm>
            <a:off x="179512" y="764704"/>
            <a:ext cx="2448272" cy="288032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96809" y="1291294"/>
            <a:ext cx="2013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Das ist der Transformer. Von hier aus gelangt die Elektrizität zu den Elektroleitungen. </a:t>
            </a:r>
          </a:p>
        </p:txBody>
      </p:sp>
      <p:sp>
        <p:nvSpPr>
          <p:cNvPr id="7" name="Wolkenförmige Legende 6"/>
          <p:cNvSpPr/>
          <p:nvPr/>
        </p:nvSpPr>
        <p:spPr>
          <a:xfrm rot="3776249">
            <a:off x="2022429" y="4492628"/>
            <a:ext cx="2520280" cy="18002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21353743">
            <a:off x="2806863" y="4654063"/>
            <a:ext cx="1224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Was glaubst du was hier passiert?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249304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>
        <p14:flash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610183">
            <a:off x="2320693" y="353674"/>
            <a:ext cx="6808406" cy="45389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3535879">
            <a:off x="31059" y="4542625"/>
            <a:ext cx="2152034" cy="1690479"/>
          </a:xfrm>
          <a:prstGeom prst="rect">
            <a:avLst/>
          </a:prstGeom>
        </p:spPr>
      </p:pic>
      <p:sp>
        <p:nvSpPr>
          <p:cNvPr id="4" name="Ovale Legende 3"/>
          <p:cNvSpPr/>
          <p:nvPr/>
        </p:nvSpPr>
        <p:spPr>
          <a:xfrm>
            <a:off x="63809" y="2128134"/>
            <a:ext cx="2139618" cy="200565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75239" y="2328584"/>
            <a:ext cx="1800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Über die Elektroleitungen kommt die Elektrizität zu uns nach Hause. </a:t>
            </a:r>
          </a:p>
        </p:txBody>
      </p:sp>
      <p:sp>
        <p:nvSpPr>
          <p:cNvPr id="7" name="Ovale Legende 6"/>
          <p:cNvSpPr/>
          <p:nvPr/>
        </p:nvSpPr>
        <p:spPr>
          <a:xfrm rot="3386789">
            <a:off x="2285082" y="4319508"/>
            <a:ext cx="3127429" cy="2426389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1617945">
            <a:off x="2707333" y="4517039"/>
            <a:ext cx="2176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Ich bin der </a:t>
            </a:r>
            <a:r>
              <a:rPr lang="de-DE" b="1" dirty="0" err="1"/>
              <a:t>jenige</a:t>
            </a:r>
            <a:r>
              <a:rPr lang="de-DE" b="1" dirty="0"/>
              <a:t> der dein Handy und Fernseher  zum laufen bringt. Gleichzeitig rette ich unseren Planeten.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3256673">
            <a:off x="6974" y="78356"/>
            <a:ext cx="1112516" cy="873911"/>
          </a:xfrm>
          <a:prstGeom prst="rect">
            <a:avLst/>
          </a:prstGeom>
        </p:spPr>
      </p:pic>
      <p:sp>
        <p:nvSpPr>
          <p:cNvPr id="10" name="Wolkenförmige Legende 9"/>
          <p:cNvSpPr/>
          <p:nvPr/>
        </p:nvSpPr>
        <p:spPr>
          <a:xfrm rot="7819298">
            <a:off x="714234" y="601134"/>
            <a:ext cx="1787754" cy="1700379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891646" y="728200"/>
            <a:ext cx="1494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Wie kommt die Elektrizität zu uns nach Hause?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54016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4400">
        <p14:honeycomb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294</Words>
  <Application>Microsoft Macintosh PowerPoint</Application>
  <PresentationFormat>Bildschirmpräsentation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Executive</vt:lpstr>
      <vt:lpstr>Folie 1</vt:lpstr>
      <vt:lpstr> 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Hans</dc:creator>
  <cp:lastModifiedBy>test test</cp:lastModifiedBy>
  <cp:revision>70</cp:revision>
  <dcterms:created xsi:type="dcterms:W3CDTF">2017-02-11T13:06:16Z</dcterms:created>
  <dcterms:modified xsi:type="dcterms:W3CDTF">2017-02-11T13:06:48Z</dcterms:modified>
</cp:coreProperties>
</file>