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FC0B-1750-4921-84F8-6ECA4B5CA90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58B9-784A-4494-83CD-9460E839DAE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2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05EDAA5-95FD-4C6B-BAD4-7A468BF3DAAC}" type="datetimeFigureOut">
              <a:rPr lang="de-DE" smtClean="0"/>
              <a:t>18.04.2017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90AC30-0508-4287-8698-87E46B9B6BC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CCCCFF"/>
            </a:gs>
            <a:gs pos="23000">
              <a:srgbClr val="99CCFF"/>
            </a:gs>
            <a:gs pos="47000">
              <a:srgbClr val="9966FF"/>
            </a:gs>
            <a:gs pos="71000">
              <a:srgbClr val="CC99FF"/>
            </a:gs>
            <a:gs pos="82001">
              <a:srgbClr val="99CCFF"/>
            </a:gs>
            <a:gs pos="95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42672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7515" y="4239090"/>
            <a:ext cx="6248401" cy="1008112"/>
          </a:xfrm>
        </p:spPr>
        <p:txBody>
          <a:bodyPr>
            <a:normAutofit/>
          </a:bodyPr>
          <a:lstStyle/>
          <a:p>
            <a:pPr algn="just"/>
            <a:r>
              <a:rPr lang="de-DE" sz="5400" b="1" i="1" dirty="0">
                <a:solidFill>
                  <a:srgbClr val="FF0000"/>
                </a:solidFill>
                <a:latin typeface="AR CHRISTY" panose="02000000000000000000" pitchFamily="2" charset="0"/>
              </a:rPr>
              <a:t>Hidroelektrik</a:t>
            </a:r>
            <a:r>
              <a:rPr lang="de-DE" sz="5400" b="1" i="1" dirty="0">
                <a:solidFill>
                  <a:schemeClr val="accent2">
                    <a:lumMod val="75000"/>
                  </a:schemeClr>
                </a:solidFill>
                <a:latin typeface="AR CHRISTY" panose="02000000000000000000" pitchFamily="2" charset="0"/>
              </a:rPr>
              <a:t> </a:t>
            </a:r>
            <a:r>
              <a:rPr lang="de-DE" sz="5400" b="1" i="1" dirty="0">
                <a:solidFill>
                  <a:schemeClr val="tx1"/>
                </a:solidFill>
                <a:latin typeface="AR CHRISTY" panose="02000000000000000000" pitchFamily="2" charset="0"/>
              </a:rPr>
              <a:t>Enerji</a:t>
            </a:r>
            <a:r>
              <a:rPr lang="de-DE" sz="5400" b="1" i="1" dirty="0">
                <a:solidFill>
                  <a:schemeClr val="accent2">
                    <a:lumMod val="75000"/>
                  </a:schemeClr>
                </a:solidFill>
                <a:latin typeface="AR CHRISTY" panose="02000000000000000000" pitchFamily="2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91680" y="5373216"/>
            <a:ext cx="557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AR CHRISTY" panose="02000000000000000000" pitchFamily="2" charset="0"/>
              </a:rPr>
              <a:t>-Bu </a:t>
            </a:r>
            <a:r>
              <a:rPr lang="tr-TR" sz="2800" b="1" dirty="0" smtClean="0">
                <a:latin typeface="AR CHRISTY" panose="02000000000000000000" pitchFamily="2" charset="0"/>
              </a:rPr>
              <a:t>sizce </a:t>
            </a:r>
            <a:r>
              <a:rPr lang="tr-TR" sz="2800" b="1" dirty="0" smtClean="0">
                <a:latin typeface="AR CHRISTY" panose="02000000000000000000" pitchFamily="2" charset="0"/>
              </a:rPr>
              <a:t>gelecegin </a:t>
            </a:r>
            <a:r>
              <a:rPr lang="tr-TR" sz="2800" b="1" dirty="0" smtClean="0">
                <a:latin typeface="AR CHRISTY" panose="02000000000000000000" pitchFamily="2" charset="0"/>
              </a:rPr>
              <a:t>enerjisi mi ?</a:t>
            </a:r>
            <a:endParaRPr lang="de-DE" sz="2800" b="1" dirty="0">
              <a:latin typeface="AR CHRISTY" panose="02000000000000000000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1196752"/>
            <a:ext cx="62646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Kaynakça :</a:t>
            </a:r>
            <a:endParaRPr lang="de-DE" sz="3600" b="1" dirty="0" smtClean="0">
              <a:solidFill>
                <a:srgbClr val="FF0000"/>
              </a:solidFill>
            </a:endParaRPr>
          </a:p>
          <a:p>
            <a:endParaRPr lang="de-DE" dirty="0"/>
          </a:p>
          <a:p>
            <a:r>
              <a:rPr lang="de-DE" sz="2800" dirty="0" smtClean="0"/>
              <a:t>Petcorenergy.com</a:t>
            </a:r>
          </a:p>
          <a:p>
            <a:endParaRPr lang="de-DE" sz="2800" dirty="0" smtClean="0"/>
          </a:p>
          <a:p>
            <a:r>
              <a:rPr lang="de-DE" sz="2800" dirty="0" smtClean="0"/>
              <a:t>es.wikipedia.org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205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4467">
            <a:off x="312403" y="2001567"/>
            <a:ext cx="4813597" cy="3781207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 rot="2211491">
            <a:off x="4611362" y="477525"/>
            <a:ext cx="4008077" cy="410782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79640" y="1268760"/>
            <a:ext cx="2880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Merhaba, ben</a:t>
            </a:r>
            <a:r>
              <a:rPr lang="de-DE" sz="2000" b="1" dirty="0" smtClean="0"/>
              <a:t> Droppy.</a:t>
            </a:r>
          </a:p>
          <a:p>
            <a:endParaRPr lang="de-DE" sz="2000" b="1" dirty="0" smtClean="0"/>
          </a:p>
          <a:p>
            <a:r>
              <a:rPr lang="de-DE" sz="2000" b="1" dirty="0"/>
              <a:t>Bugün size Hydro Energy'nin nasıl üretildiğini göstereceğim.</a:t>
            </a:r>
            <a:endParaRPr lang="de-DE" sz="2000" b="1" dirty="0" smtClean="0"/>
          </a:p>
          <a:p>
            <a:endParaRPr lang="de-DE" sz="2000" b="1" dirty="0"/>
          </a:p>
          <a:p>
            <a:r>
              <a:rPr lang="de-DE" sz="2000" b="1" dirty="0"/>
              <a:t>Hadi biraz eğlenelim!</a:t>
            </a:r>
          </a:p>
        </p:txBody>
      </p:sp>
    </p:spTree>
    <p:extLst>
      <p:ext uri="{BB962C8B-B14F-4D97-AF65-F5344CB8AC3E}">
        <p14:creationId xmlns:p14="http://schemas.microsoft.com/office/powerpoint/2010/main" val="38103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130">
            <a:off x="-109362" y="842974"/>
            <a:ext cx="2910891" cy="21831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132"/>
            <a:ext cx="2823136" cy="21173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743">
            <a:off x="5935754" y="59969"/>
            <a:ext cx="3061036" cy="22957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339">
            <a:off x="181510" y="4067653"/>
            <a:ext cx="3179773" cy="23848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0185" y="3533202"/>
            <a:ext cx="3370759" cy="25280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4175">
            <a:off x="6008503" y="3675202"/>
            <a:ext cx="3159816" cy="2369862"/>
          </a:xfrm>
          <a:prstGeom prst="rect">
            <a:avLst/>
          </a:prstGeom>
        </p:spPr>
      </p:pic>
      <p:sp>
        <p:nvSpPr>
          <p:cNvPr id="10" name="Ovale Legende 9"/>
          <p:cNvSpPr/>
          <p:nvPr/>
        </p:nvSpPr>
        <p:spPr>
          <a:xfrm>
            <a:off x="580584" y="229914"/>
            <a:ext cx="1872208" cy="117815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09298" y="469193"/>
            <a:ext cx="1643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Diğerlerinden daha hızlı gitmek istiyorum.</a:t>
            </a:r>
            <a:endParaRPr lang="de-DE" sz="1400" b="1" dirty="0"/>
          </a:p>
        </p:txBody>
      </p:sp>
      <p:sp>
        <p:nvSpPr>
          <p:cNvPr id="12" name="Ovale Legende 11"/>
          <p:cNvSpPr/>
          <p:nvPr/>
        </p:nvSpPr>
        <p:spPr>
          <a:xfrm rot="1772316">
            <a:off x="4447437" y="141613"/>
            <a:ext cx="1547035" cy="10777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778721" y="284527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Yardım edebilir miyim?</a:t>
            </a:r>
            <a:endParaRPr lang="de-DE" b="1" dirty="0"/>
          </a:p>
        </p:txBody>
      </p:sp>
      <p:sp>
        <p:nvSpPr>
          <p:cNvPr id="14" name="Ovale Legende 13"/>
          <p:cNvSpPr/>
          <p:nvPr/>
        </p:nvSpPr>
        <p:spPr>
          <a:xfrm rot="2243076">
            <a:off x="7435319" y="359727"/>
            <a:ext cx="1845959" cy="113055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448475">
            <a:off x="7396668" y="663885"/>
            <a:ext cx="198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Teşekkür ederim!!</a:t>
            </a:r>
          </a:p>
          <a:p>
            <a:r>
              <a:rPr lang="tr-TR" sz="1600" b="1" dirty="0"/>
              <a:t> </a:t>
            </a:r>
            <a:r>
              <a:rPr lang="tr-TR" sz="1600" b="1" dirty="0" smtClean="0"/>
              <a:t> artık çok hızlıyım</a:t>
            </a:r>
            <a:endParaRPr lang="de-DE" sz="1600" b="1" dirty="0"/>
          </a:p>
        </p:txBody>
      </p:sp>
      <p:sp>
        <p:nvSpPr>
          <p:cNvPr id="16" name="Ovale Legende 15"/>
          <p:cNvSpPr/>
          <p:nvPr/>
        </p:nvSpPr>
        <p:spPr>
          <a:xfrm rot="1462457">
            <a:off x="1216818" y="3550455"/>
            <a:ext cx="2014518" cy="194446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505956" y="3938014"/>
            <a:ext cx="133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Daha hızlı gitmeyi sen bana bırak ;)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353">
            <a:off x="1654828" y="406540"/>
            <a:ext cx="7404296" cy="44590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5928">
            <a:off x="-20896" y="1648865"/>
            <a:ext cx="1505894" cy="118291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111514" y="1196752"/>
            <a:ext cx="2533929" cy="333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Wolkenförmige Legende 11"/>
          <p:cNvSpPr/>
          <p:nvPr/>
        </p:nvSpPr>
        <p:spPr>
          <a:xfrm>
            <a:off x="32015" y="-106217"/>
            <a:ext cx="2289615" cy="15356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76670" y="181075"/>
            <a:ext cx="212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Sıkıcı. Şimdi daha hızlı gitmek istiyorum.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626018" y="3123554"/>
            <a:ext cx="321540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e Legende 19"/>
          <p:cNvSpPr/>
          <p:nvPr/>
        </p:nvSpPr>
        <p:spPr>
          <a:xfrm rot="9492608">
            <a:off x="124953" y="3292447"/>
            <a:ext cx="1812062" cy="16060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76671" y="3581503"/>
            <a:ext cx="149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Ohoaoooo !!! Sonunda daha hızlı gidiyorum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4355976" y="4043168"/>
            <a:ext cx="2088232" cy="463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e Legende 24"/>
          <p:cNvSpPr/>
          <p:nvPr/>
        </p:nvSpPr>
        <p:spPr>
          <a:xfrm rot="1869208">
            <a:off x="1968383" y="3520003"/>
            <a:ext cx="2317637" cy="19696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286">
            <a:off x="1020380" y="5162815"/>
            <a:ext cx="1248498" cy="980728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 rot="661866">
            <a:off x="2203854" y="3777132"/>
            <a:ext cx="2187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Şimdi, arkadaşlarım ve ben türbini çevirmek için </a:t>
            </a:r>
            <a:r>
              <a:rPr lang="tr-TR" b="1" dirty="0" smtClean="0"/>
              <a:t>yeterince </a:t>
            </a:r>
            <a:r>
              <a:rPr lang="de-DE" b="1" dirty="0" smtClean="0"/>
              <a:t>hızlıyız</a:t>
            </a:r>
            <a:r>
              <a:rPr lang="de-DE" b="1" dirty="0"/>
              <a:t>.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355976" y="3388857"/>
            <a:ext cx="2247871" cy="2016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Ovale Legende 34"/>
          <p:cNvSpPr/>
          <p:nvPr/>
        </p:nvSpPr>
        <p:spPr>
          <a:xfrm rot="4817745">
            <a:off x="3038115" y="4955468"/>
            <a:ext cx="1371617" cy="22916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047188" y="5501142"/>
            <a:ext cx="178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Vee şimdi jeneratör enerji üretebilyor</a:t>
            </a:r>
            <a:endParaRPr lang="de-DE" b="1" dirty="0"/>
          </a:p>
        </p:txBody>
      </p:sp>
      <p:sp>
        <p:nvSpPr>
          <p:cNvPr id="39" name="Explosion 2 38"/>
          <p:cNvSpPr/>
          <p:nvPr/>
        </p:nvSpPr>
        <p:spPr>
          <a:xfrm rot="2019860">
            <a:off x="6324633" y="89800"/>
            <a:ext cx="3152425" cy="172316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 rot="1620992">
            <a:off x="6702781" y="628215"/>
            <a:ext cx="262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Şimdi enerji evinize gitmek için hazır </a:t>
            </a:r>
            <a:r>
              <a:rPr lang="tr-TR" b="1" dirty="0" smtClean="0">
                <a:sym typeface="Wingdings" panose="05000000000000000000" pitchFamily="2" charset="2"/>
              </a:rPr>
              <a:t>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13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0" grpId="0" animBg="1"/>
      <p:bldP spid="22" grpId="0"/>
      <p:bldP spid="25" grpId="0" animBg="1"/>
      <p:bldP spid="27" grpId="0"/>
      <p:bldP spid="35" grpId="0" animBg="1"/>
      <p:bldP spid="37" grpId="0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222">
            <a:off x="1823055" y="418675"/>
            <a:ext cx="6973594" cy="46490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2446">
            <a:off x="145657" y="4769180"/>
            <a:ext cx="2256917" cy="1772868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 rot="20774924">
            <a:off x="62041" y="2456011"/>
            <a:ext cx="1755988" cy="206303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2256" y="2734270"/>
            <a:ext cx="1530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Bu ters türbin. Ve işte burada su hareket ediyor.</a:t>
            </a:r>
            <a:endParaRPr lang="de-DE" b="1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504869" y="1298245"/>
            <a:ext cx="360040" cy="2187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7308304" y="1743902"/>
            <a:ext cx="108012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e Legende 15"/>
          <p:cNvSpPr/>
          <p:nvPr/>
        </p:nvSpPr>
        <p:spPr>
          <a:xfrm rot="1994663">
            <a:off x="1703770" y="3542023"/>
            <a:ext cx="1843027" cy="175175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699979" y="4035182"/>
            <a:ext cx="1850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Kollar türbini aşağı ve yukarı doğru sallıyor.</a:t>
            </a:r>
            <a:endParaRPr lang="de-DE" dirty="0"/>
          </a:p>
        </p:txBody>
      </p:sp>
      <p:sp>
        <p:nvSpPr>
          <p:cNvPr id="18" name="Ovale Legende 17"/>
          <p:cNvSpPr/>
          <p:nvPr/>
        </p:nvSpPr>
        <p:spPr>
          <a:xfrm rot="2881260">
            <a:off x="2808658" y="5143748"/>
            <a:ext cx="1884821" cy="154023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 rot="320803">
            <a:off x="2912043" y="5306824"/>
            <a:ext cx="167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Kollar bir bisiklet pedalı gibi çalışıyor.</a:t>
            </a:r>
            <a:endParaRPr lang="de-DE" b="1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8100" flipH="1">
            <a:off x="24741" y="35461"/>
            <a:ext cx="790156" cy="620688"/>
          </a:xfrm>
          <a:prstGeom prst="rect">
            <a:avLst/>
          </a:prstGeom>
        </p:spPr>
      </p:pic>
      <p:sp>
        <p:nvSpPr>
          <p:cNvPr id="21" name="Wolkenförmige Legende 20"/>
          <p:cNvSpPr/>
          <p:nvPr/>
        </p:nvSpPr>
        <p:spPr>
          <a:xfrm rot="7544374">
            <a:off x="186614" y="524563"/>
            <a:ext cx="1716862" cy="170526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239730" y="897346"/>
            <a:ext cx="19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 olduğunu hayal edebiliyor musun</a:t>
            </a:r>
            <a:r>
              <a:rPr lang="de-DE" b="1" dirty="0" smtClean="0"/>
              <a:t>?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926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/>
      <p:bldP spid="18" grpId="0" animBg="1"/>
      <p:bldP spid="19" grpId="0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186">
            <a:off x="4904498" y="424783"/>
            <a:ext cx="3483668" cy="52255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5295">
            <a:off x="80670" y="1882111"/>
            <a:ext cx="1988962" cy="1562382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 rot="363314">
            <a:off x="1266145" y="-35546"/>
            <a:ext cx="2684789" cy="206163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910422" y="243172"/>
            <a:ext cx="1653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Bu </a:t>
            </a:r>
            <a:r>
              <a:rPr lang="de-DE" b="1" dirty="0" smtClean="0"/>
              <a:t>jeneratör</a:t>
            </a:r>
            <a:r>
              <a:rPr lang="tr-TR" b="1" dirty="0" smtClean="0"/>
              <a:t> h</a:t>
            </a:r>
            <a:r>
              <a:rPr lang="de-DE" b="1" dirty="0" smtClean="0"/>
              <a:t>areket </a:t>
            </a:r>
            <a:r>
              <a:rPr lang="de-DE" b="1" dirty="0"/>
              <a:t>eden enerjiyi elektriğe çevirir.</a:t>
            </a:r>
          </a:p>
        </p:txBody>
      </p:sp>
      <p:sp>
        <p:nvSpPr>
          <p:cNvPr id="8" name="Ovale Legende 7"/>
          <p:cNvSpPr/>
          <p:nvPr/>
        </p:nvSpPr>
        <p:spPr>
          <a:xfrm rot="5558464">
            <a:off x="1783273" y="2432885"/>
            <a:ext cx="2335158" cy="187730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062616" y="2808757"/>
            <a:ext cx="177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Buradan elektrik transformatör yoluna geçiyor.</a:t>
            </a:r>
          </a:p>
        </p:txBody>
      </p:sp>
      <p:sp>
        <p:nvSpPr>
          <p:cNvPr id="10" name="Wolkenförmige Legende 9"/>
          <p:cNvSpPr/>
          <p:nvPr/>
        </p:nvSpPr>
        <p:spPr>
          <a:xfrm rot="10222726">
            <a:off x="386168" y="3982721"/>
            <a:ext cx="1691713" cy="169307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68546" y="4189847"/>
            <a:ext cx="118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Hareket eden enerjiye ne olur 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554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926">
            <a:off x="2816276" y="631079"/>
            <a:ext cx="6010496" cy="45078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8363">
            <a:off x="131646" y="4333778"/>
            <a:ext cx="1988962" cy="1562382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179512" y="1124744"/>
            <a:ext cx="2448272" cy="252028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1809" y="1340768"/>
            <a:ext cx="1585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Bu trafo.</a:t>
            </a:r>
          </a:p>
          <a:p>
            <a:r>
              <a:rPr lang="de-DE" b="1" dirty="0"/>
              <a:t>Buradan enerji artar. Bundan sonra iletim hatlarına ulaşır.</a:t>
            </a:r>
          </a:p>
        </p:txBody>
      </p:sp>
      <p:sp>
        <p:nvSpPr>
          <p:cNvPr id="7" name="Wolkenförmige Legende 6"/>
          <p:cNvSpPr/>
          <p:nvPr/>
        </p:nvSpPr>
        <p:spPr>
          <a:xfrm rot="3776249">
            <a:off x="2063399" y="4425688"/>
            <a:ext cx="2568929" cy="192199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21353743">
            <a:off x="2607962" y="4907270"/>
            <a:ext cx="188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Pekii, bunun hakkında neler biliyorsun?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824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183">
            <a:off x="2320693" y="353674"/>
            <a:ext cx="6808406" cy="45389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5879">
            <a:off x="31059" y="4542625"/>
            <a:ext cx="2152034" cy="1690479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>
            <a:off x="63809" y="2128134"/>
            <a:ext cx="2139618" cy="200565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42652" y="2392298"/>
            <a:ext cx="1800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İletim hatları üzerinden enerji </a:t>
            </a:r>
            <a:r>
              <a:rPr lang="de-DE" b="1" dirty="0" smtClean="0"/>
              <a:t>evleri</a:t>
            </a:r>
            <a:r>
              <a:rPr lang="tr-TR" b="1" dirty="0" smtClean="0"/>
              <a:t>m</a:t>
            </a:r>
            <a:r>
              <a:rPr lang="de-DE" b="1" dirty="0" smtClean="0"/>
              <a:t>ize </a:t>
            </a:r>
            <a:r>
              <a:rPr lang="de-DE" b="1" dirty="0"/>
              <a:t>gider.</a:t>
            </a:r>
          </a:p>
        </p:txBody>
      </p:sp>
      <p:sp>
        <p:nvSpPr>
          <p:cNvPr id="7" name="Ovale Legende 6"/>
          <p:cNvSpPr/>
          <p:nvPr/>
        </p:nvSpPr>
        <p:spPr>
          <a:xfrm rot="3386789">
            <a:off x="2512695" y="4663643"/>
            <a:ext cx="2634295" cy="197293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20920936">
            <a:off x="2961253" y="485785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Cep telefonunuzu şarj ettiren </a:t>
            </a:r>
            <a:r>
              <a:rPr lang="tr-TR" b="1" dirty="0" smtClean="0"/>
              <a:t>de </a:t>
            </a:r>
            <a:r>
              <a:rPr lang="de-DE" b="1" dirty="0" smtClean="0"/>
              <a:t>benim</a:t>
            </a:r>
            <a:r>
              <a:rPr lang="tr-TR" b="1" dirty="0" smtClean="0"/>
              <a:t>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6673">
            <a:off x="6974" y="78356"/>
            <a:ext cx="1112516" cy="873911"/>
          </a:xfrm>
          <a:prstGeom prst="rect">
            <a:avLst/>
          </a:prstGeom>
        </p:spPr>
      </p:pic>
      <p:sp>
        <p:nvSpPr>
          <p:cNvPr id="10" name="Wolkenförmige Legende 9"/>
          <p:cNvSpPr/>
          <p:nvPr/>
        </p:nvSpPr>
        <p:spPr>
          <a:xfrm rot="7819298">
            <a:off x="675388" y="503219"/>
            <a:ext cx="1787754" cy="170037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52942" y="753243"/>
            <a:ext cx="135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Enerji evlerimize nasıl </a:t>
            </a:r>
            <a:r>
              <a:rPr lang="de-DE" b="1" dirty="0" smtClean="0"/>
              <a:t>geliyor?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045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1947">
            <a:off x="-170356" y="2603733"/>
            <a:ext cx="4284675" cy="3365725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 rot="2110455">
            <a:off x="3102170" y="172768"/>
            <a:ext cx="4818957" cy="389984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0869589">
            <a:off x="4107857" y="668595"/>
            <a:ext cx="3020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Bizi izlediğiniz için teşekkürler! Umarım bir şeyler öğrenmişsinizdir </a:t>
            </a:r>
            <a:r>
              <a:rPr lang="tr-TR" b="1" dirty="0" smtClean="0">
                <a:sym typeface="Wingdings" panose="05000000000000000000" pitchFamily="2" charset="2"/>
              </a:rPr>
              <a:t>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/>
              <a:t>Bu gelecekteki enerjinin bir parçası</a:t>
            </a:r>
            <a:r>
              <a:rPr lang="de-DE" b="1" dirty="0" smtClean="0"/>
              <a:t>.</a:t>
            </a:r>
            <a:endParaRPr lang="tr-TR" b="1" dirty="0" smtClean="0"/>
          </a:p>
          <a:p>
            <a:endParaRPr lang="de-DE" b="1" dirty="0"/>
          </a:p>
          <a:p>
            <a:r>
              <a:rPr lang="de-DE" b="1" u="sng" dirty="0">
                <a:solidFill>
                  <a:srgbClr val="FF0000"/>
                </a:solidFill>
              </a:rPr>
              <a:t>VE </a:t>
            </a:r>
            <a:r>
              <a:rPr lang="tr-TR" b="1" u="sng" dirty="0" smtClean="0">
                <a:solidFill>
                  <a:srgbClr val="FF0000"/>
                </a:solidFill>
              </a:rPr>
              <a:t>UNUTMA </a:t>
            </a:r>
            <a:r>
              <a:rPr lang="de-DE" b="1" u="sng" dirty="0" smtClean="0">
                <a:solidFill>
                  <a:srgbClr val="FF0000"/>
                </a:solidFill>
              </a:rPr>
              <a:t>!!!!</a:t>
            </a:r>
            <a:endParaRPr lang="de-DE" b="1" u="sng" dirty="0">
              <a:solidFill>
                <a:srgbClr val="FF0000"/>
              </a:solidFill>
            </a:endParaRPr>
          </a:p>
          <a:p>
            <a:r>
              <a:rPr lang="de-DE" b="1" u="sng" dirty="0">
                <a:solidFill>
                  <a:srgbClr val="FF0000"/>
                </a:solidFill>
              </a:rPr>
              <a:t> </a:t>
            </a:r>
            <a:r>
              <a:rPr lang="de-DE" b="1" u="sng" dirty="0"/>
              <a:t> Gezegeni kurtarmak için yalnızca bir şansımız var.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32040" y="6473279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Lorenzo, Roberto, Patricia, Lukas, Oguz, Thibault </a:t>
            </a:r>
            <a:r>
              <a:rPr lang="tr-TR" sz="1100" dirty="0" smtClean="0"/>
              <a:t>ve </a:t>
            </a:r>
            <a:r>
              <a:rPr lang="de-DE" sz="1100" dirty="0" smtClean="0"/>
              <a:t>Melina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3694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</TotalTime>
  <Words>217</Words>
  <Application>Microsoft Office PowerPoint</Application>
  <PresentationFormat>Ekran Gösterisi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Executive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Hans</dc:creator>
  <cp:lastModifiedBy>Progressive</cp:lastModifiedBy>
  <cp:revision>63</cp:revision>
  <dcterms:created xsi:type="dcterms:W3CDTF">2016-02-25T09:25:42Z</dcterms:created>
  <dcterms:modified xsi:type="dcterms:W3CDTF">2017-04-18T17:57:32Z</dcterms:modified>
</cp:coreProperties>
</file>