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4"/>
  </p:notesMasterIdLst>
  <p:sldIdLst>
    <p:sldId id="266" r:id="rId2"/>
    <p:sldId id="256" r:id="rId3"/>
    <p:sldId id="257" r:id="rId4"/>
    <p:sldId id="263" r:id="rId5"/>
    <p:sldId id="262" r:id="rId6"/>
    <p:sldId id="260" r:id="rId7"/>
    <p:sldId id="264" r:id="rId8"/>
    <p:sldId id="261" r:id="rId9"/>
    <p:sldId id="265" r:id="rId10"/>
    <p:sldId id="267" r:id="rId11"/>
    <p:sldId id="259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93E5B8D-1BE7-4B7A-ABA6-A9CDB22E21F4}">
          <p14:sldIdLst>
            <p14:sldId id="266"/>
            <p14:sldId id="256"/>
          </p14:sldIdLst>
        </p14:section>
        <p14:section name="Section sans titre" id="{F5EA7504-6E36-441B-B037-BBE6F27C64BC}">
          <p14:sldIdLst>
            <p14:sldId id="257"/>
            <p14:sldId id="263"/>
            <p14:sldId id="262"/>
            <p14:sldId id="260"/>
            <p14:sldId id="264"/>
            <p14:sldId id="261"/>
            <p14:sldId id="265"/>
            <p14:sldId id="267"/>
            <p14:sldId id="259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C2E"/>
    <a:srgbClr val="82DA99"/>
    <a:srgbClr val="DE3EA5"/>
    <a:srgbClr val="9CB737"/>
    <a:srgbClr val="24BE24"/>
    <a:srgbClr val="F8A6D7"/>
    <a:srgbClr val="A974CA"/>
    <a:srgbClr val="5E95BA"/>
    <a:srgbClr val="6A1616"/>
    <a:srgbClr val="4EA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93" autoAdjust="0"/>
  </p:normalViewPr>
  <p:slideViewPr>
    <p:cSldViewPr>
      <p:cViewPr varScale="1">
        <p:scale>
          <a:sx n="92" d="100"/>
          <a:sy n="92" d="100"/>
        </p:scale>
        <p:origin x="-211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C8E6D-5142-4416-B3AF-6EE242F5EB57}" type="datetimeFigureOut">
              <a:rPr lang="en-US" smtClean="0"/>
              <a:t>09.02.17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1E5BE-6887-406E-A950-9276B15C13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3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E5BE-6887-406E-A950-9276B15C13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8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A987-77D4-471E-94E2-2C2CE9E9F447}" type="datetimeFigureOut">
              <a:rPr lang="fr-FR" smtClean="0"/>
              <a:t>09.02.17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B34F-200A-40E5-B3F3-FCB5D45C31A5}" type="slidenum">
              <a:rPr lang="fr-FR" smtClean="0"/>
              <a:t>‹Nr.›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A987-77D4-471E-94E2-2C2CE9E9F447}" type="datetimeFigureOut">
              <a:rPr lang="fr-FR" smtClean="0"/>
              <a:t>09.02.17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B34F-200A-40E5-B3F3-FCB5D45C31A5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A987-77D4-471E-94E2-2C2CE9E9F447}" type="datetimeFigureOut">
              <a:rPr lang="fr-FR" smtClean="0"/>
              <a:t>09.02.17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B34F-200A-40E5-B3F3-FCB5D45C31A5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A987-77D4-471E-94E2-2C2CE9E9F447}" type="datetimeFigureOut">
              <a:rPr lang="fr-FR" smtClean="0"/>
              <a:t>09.02.17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B34F-200A-40E5-B3F3-FCB5D45C31A5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A987-77D4-471E-94E2-2C2CE9E9F447}" type="datetimeFigureOut">
              <a:rPr lang="fr-FR" smtClean="0"/>
              <a:t>09.02.17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B34F-200A-40E5-B3F3-FCB5D45C31A5}" type="slidenum">
              <a:rPr lang="fr-FR" smtClean="0"/>
              <a:t>‹Nr.›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A987-77D4-471E-94E2-2C2CE9E9F447}" type="datetimeFigureOut">
              <a:rPr lang="fr-FR" smtClean="0"/>
              <a:t>09.02.17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B34F-200A-40E5-B3F3-FCB5D45C31A5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A987-77D4-471E-94E2-2C2CE9E9F447}" type="datetimeFigureOut">
              <a:rPr lang="fr-FR" smtClean="0"/>
              <a:t>09.02.17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B34F-200A-40E5-B3F3-FCB5D45C31A5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A987-77D4-471E-94E2-2C2CE9E9F447}" type="datetimeFigureOut">
              <a:rPr lang="fr-FR" smtClean="0"/>
              <a:t>09.02.17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B34F-200A-40E5-B3F3-FCB5D45C31A5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A987-77D4-471E-94E2-2C2CE9E9F447}" type="datetimeFigureOut">
              <a:rPr lang="fr-FR" smtClean="0"/>
              <a:t>09.02.17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B34F-200A-40E5-B3F3-FCB5D45C31A5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A987-77D4-471E-94E2-2C2CE9E9F447}" type="datetimeFigureOut">
              <a:rPr lang="fr-FR" smtClean="0"/>
              <a:t>09.02.17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B34F-200A-40E5-B3F3-FCB5D45C31A5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A987-77D4-471E-94E2-2C2CE9E9F447}" type="datetimeFigureOut">
              <a:rPr lang="fr-FR" smtClean="0"/>
              <a:t>09.02.17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BAB34F-200A-40E5-B3F3-FCB5D45C31A5}" type="slidenum">
              <a:rPr lang="fr-FR" smtClean="0"/>
              <a:t>‹Nr.›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05A987-77D4-471E-94E2-2C2CE9E9F447}" type="datetimeFigureOut">
              <a:rPr lang="fr-FR" smtClean="0"/>
              <a:t>09.02.17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BAB34F-200A-40E5-B3F3-FCB5D45C31A5}" type="slidenum">
              <a:rPr lang="fr-FR" smtClean="0"/>
              <a:t>‹Nr.›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8945" y="704088"/>
            <a:ext cx="8229600" cy="11430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5045"/>
            <a:ext cx="4590255" cy="2876239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45" y="3885816"/>
            <a:ext cx="4567052" cy="29721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4" y="3885710"/>
            <a:ext cx="4571998" cy="297229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44" y="0"/>
            <a:ext cx="4572001" cy="28553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44" y="2851194"/>
            <a:ext cx="3622101" cy="10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30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cteurs 18"/>
          <p:cNvSpPr/>
          <p:nvPr/>
        </p:nvSpPr>
        <p:spPr>
          <a:xfrm>
            <a:off x="2915205" y="1671856"/>
            <a:ext cx="3456384" cy="3168352"/>
          </a:xfrm>
          <a:prstGeom prst="pie">
            <a:avLst>
              <a:gd name="adj1" fmla="val 752651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Secteurs 20"/>
          <p:cNvSpPr/>
          <p:nvPr/>
        </p:nvSpPr>
        <p:spPr>
          <a:xfrm>
            <a:off x="3021974" y="1778469"/>
            <a:ext cx="3349615" cy="3205288"/>
          </a:xfrm>
          <a:prstGeom prst="pie">
            <a:avLst>
              <a:gd name="adj1" fmla="val 780517"/>
              <a:gd name="adj2" fmla="val 74354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Secteurs 21"/>
          <p:cNvSpPr/>
          <p:nvPr/>
        </p:nvSpPr>
        <p:spPr>
          <a:xfrm rot="3281936">
            <a:off x="3206275" y="1697912"/>
            <a:ext cx="3269552" cy="3298256"/>
          </a:xfrm>
          <a:prstGeom prst="pie">
            <a:avLst>
              <a:gd name="adj1" fmla="val 16554105"/>
              <a:gd name="adj2" fmla="val 18829986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Secteurs 23"/>
          <p:cNvSpPr/>
          <p:nvPr/>
        </p:nvSpPr>
        <p:spPr>
          <a:xfrm rot="1420835">
            <a:off x="3041210" y="1668866"/>
            <a:ext cx="3456383" cy="3168351"/>
          </a:xfrm>
          <a:prstGeom prst="pie">
            <a:avLst>
              <a:gd name="adj1" fmla="val 14930188"/>
              <a:gd name="adj2" fmla="val 1620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Secteurs 24"/>
          <p:cNvSpPr/>
          <p:nvPr/>
        </p:nvSpPr>
        <p:spPr>
          <a:xfrm rot="3725555">
            <a:off x="3206034" y="1680114"/>
            <a:ext cx="3297416" cy="3145856"/>
          </a:xfrm>
          <a:prstGeom prst="pie">
            <a:avLst>
              <a:gd name="adj1" fmla="val 14054736"/>
              <a:gd name="adj2" fmla="val 1573678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979713" y="90926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err="1" smtClean="0">
                <a:solidFill>
                  <a:schemeClr val="accent4">
                    <a:lumMod val="75000"/>
                  </a:schemeClr>
                </a:solidFill>
              </a:rPr>
              <a:t>Elektrizitätsquellen</a:t>
            </a:r>
            <a:r>
              <a:rPr lang="fr-FR" sz="4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fr-FR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012160" y="5229200"/>
            <a:ext cx="2929007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42,6% </a:t>
            </a:r>
            <a:r>
              <a:rPr lang="fr-FR" dirty="0" err="1" smtClean="0">
                <a:solidFill>
                  <a:srgbClr val="0070C0"/>
                </a:solidFill>
              </a:rPr>
              <a:t>Nuklear</a:t>
            </a:r>
            <a:r>
              <a:rPr lang="fr-FR" dirty="0" smtClean="0">
                <a:solidFill>
                  <a:srgbClr val="0070C0"/>
                </a:solidFill>
              </a:rPr>
              <a:t> Energie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30,1% </a:t>
            </a:r>
            <a:r>
              <a:rPr lang="fr-FR" dirty="0" err="1">
                <a:solidFill>
                  <a:srgbClr val="FF0000"/>
                </a:solidFill>
              </a:rPr>
              <a:t>Ö</a:t>
            </a:r>
            <a:r>
              <a:rPr lang="fr-FR" dirty="0" err="1" smtClean="0">
                <a:solidFill>
                  <a:srgbClr val="FF0000"/>
                </a:solidFill>
              </a:rPr>
              <a:t>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14,0% </a:t>
            </a:r>
            <a:r>
              <a:rPr lang="fr-FR" dirty="0" err="1" smtClean="0">
                <a:solidFill>
                  <a:srgbClr val="00B050"/>
                </a:solidFill>
              </a:rPr>
              <a:t>Gas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9,5% </a:t>
            </a:r>
            <a:r>
              <a:rPr lang="fr-FR" dirty="0" err="1" smtClean="0">
                <a:solidFill>
                  <a:srgbClr val="FFC000"/>
                </a:solidFill>
              </a:rPr>
              <a:t>Erneuerbare</a:t>
            </a:r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dirty="0" err="1" smtClean="0">
                <a:solidFill>
                  <a:srgbClr val="FFC000"/>
                </a:solidFill>
              </a:rPr>
              <a:t>Energien</a:t>
            </a:r>
            <a:endParaRPr lang="fr-FR" dirty="0" smtClean="0">
              <a:solidFill>
                <a:srgbClr val="FFC000"/>
              </a:solidFill>
            </a:endParaRPr>
          </a:p>
          <a:p>
            <a:r>
              <a:rPr lang="fr-FR" dirty="0" smtClean="0">
                <a:solidFill>
                  <a:srgbClr val="7030A0"/>
                </a:solidFill>
              </a:rPr>
              <a:t>3,4% </a:t>
            </a:r>
            <a:r>
              <a:rPr lang="fr-FR" dirty="0" err="1" smtClean="0">
                <a:solidFill>
                  <a:srgbClr val="7030A0"/>
                </a:solidFill>
              </a:rPr>
              <a:t>Kohle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0777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926976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err="1" smtClean="0"/>
              <a:t>Vorteile</a:t>
            </a:r>
            <a:r>
              <a:rPr lang="fr-FR" dirty="0" smtClean="0"/>
              <a:t>/</a:t>
            </a:r>
            <a:r>
              <a:rPr lang="fr-FR" dirty="0" err="1" smtClean="0"/>
              <a:t>Nachteile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1916832"/>
            <a:ext cx="3346704" cy="3474720"/>
          </a:xfrm>
        </p:spPr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fr-FR" dirty="0" err="1">
                <a:solidFill>
                  <a:srgbClr val="00B050"/>
                </a:solidFill>
              </a:rPr>
              <a:t>V</a:t>
            </a:r>
            <a:r>
              <a:rPr lang="fr-FR" dirty="0" err="1" smtClean="0">
                <a:solidFill>
                  <a:srgbClr val="00B050"/>
                </a:solidFill>
              </a:rPr>
              <a:t>orteile</a:t>
            </a:r>
            <a:r>
              <a:rPr lang="fr-FR" dirty="0" smtClean="0">
                <a:solidFill>
                  <a:srgbClr val="00B050"/>
                </a:solidFill>
              </a:rPr>
              <a:t>:</a:t>
            </a:r>
          </a:p>
          <a:p>
            <a:pPr marL="45720" indent="0" algn="ctr">
              <a:buNone/>
            </a:pPr>
            <a:r>
              <a:rPr lang="fr-FR" dirty="0" smtClean="0"/>
              <a:t>-</a:t>
            </a:r>
            <a:r>
              <a:rPr lang="fr-FR" dirty="0" err="1" smtClean="0"/>
              <a:t>bringt</a:t>
            </a:r>
            <a:r>
              <a:rPr lang="fr-FR" dirty="0" smtClean="0"/>
              <a:t> </a:t>
            </a:r>
            <a:r>
              <a:rPr lang="fr-FR" dirty="0" err="1" smtClean="0"/>
              <a:t>Arbeitsplätze</a:t>
            </a:r>
            <a:endParaRPr lang="fr-FR" dirty="0" smtClean="0"/>
          </a:p>
          <a:p>
            <a:pPr marL="45720" indent="0" algn="ctr">
              <a:buNone/>
            </a:pPr>
            <a:r>
              <a:rPr lang="fr-FR" smtClean="0"/>
              <a:t>-</a:t>
            </a:r>
            <a:r>
              <a:rPr lang="fr-FR" dirty="0" err="1" smtClean="0"/>
              <a:t>innovativ</a:t>
            </a:r>
            <a:endParaRPr lang="fr-FR" dirty="0" smtClean="0"/>
          </a:p>
          <a:p>
            <a:pPr marL="45720" indent="0" algn="ctr">
              <a:buNone/>
            </a:pPr>
            <a:r>
              <a:rPr lang="fr-FR" dirty="0" smtClean="0"/>
              <a:t>-</a:t>
            </a:r>
            <a:r>
              <a:rPr lang="fr-FR" dirty="0" err="1" smtClean="0"/>
              <a:t>geringe</a:t>
            </a:r>
            <a:r>
              <a:rPr lang="fr-FR" dirty="0" smtClean="0"/>
              <a:t> </a:t>
            </a:r>
            <a:r>
              <a:rPr lang="fr-FR" dirty="0" err="1" smtClean="0"/>
              <a:t>Energiek</a:t>
            </a:r>
            <a:r>
              <a:rPr lang="fr-FR" dirty="0" err="1" smtClean="0"/>
              <a:t>osten</a:t>
            </a:r>
            <a:endParaRPr lang="fr-FR" dirty="0" smtClean="0"/>
          </a:p>
          <a:p>
            <a:pPr marL="45720" indent="0" algn="ctr">
              <a:buNone/>
            </a:pPr>
            <a:r>
              <a:rPr lang="fr-FR" dirty="0" smtClean="0"/>
              <a:t>-</a:t>
            </a:r>
            <a:r>
              <a:rPr lang="fr-FR" dirty="0" err="1" smtClean="0"/>
              <a:t>großes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endParaRPr lang="fr-FR" dirty="0" smtClean="0"/>
          </a:p>
          <a:p>
            <a:pPr marL="45720" indent="0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88024" y="1916832"/>
            <a:ext cx="3346704" cy="3474720"/>
          </a:xfrm>
        </p:spPr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fr-FR" dirty="0" err="1" smtClean="0">
                <a:solidFill>
                  <a:srgbClr val="FF0000"/>
                </a:solidFill>
              </a:rPr>
              <a:t>Nachteile</a:t>
            </a:r>
            <a:r>
              <a:rPr lang="fr-FR" dirty="0" smtClean="0">
                <a:solidFill>
                  <a:srgbClr val="FF0000"/>
                </a:solidFill>
              </a:rPr>
              <a:t>:</a:t>
            </a:r>
          </a:p>
          <a:p>
            <a:pPr marL="45720" indent="0" algn="ctr">
              <a:buNone/>
            </a:pPr>
            <a:r>
              <a:rPr lang="fr-FR" dirty="0" smtClean="0"/>
              <a:t>-</a:t>
            </a:r>
            <a:r>
              <a:rPr lang="fr-FR" dirty="0" err="1" smtClean="0"/>
              <a:t>Zusammenstöße</a:t>
            </a:r>
            <a:r>
              <a:rPr lang="fr-FR" dirty="0" smtClean="0"/>
              <a:t> (</a:t>
            </a:r>
            <a:r>
              <a:rPr lang="fr-FR" dirty="0" err="1" smtClean="0"/>
              <a:t>ein</a:t>
            </a:r>
            <a:r>
              <a:rPr lang="fr-FR" dirty="0" smtClean="0"/>
              <a:t> Boot </a:t>
            </a:r>
            <a:r>
              <a:rPr lang="fr-FR" dirty="0" err="1" smtClean="0"/>
              <a:t>könnte</a:t>
            </a:r>
            <a:r>
              <a:rPr lang="fr-FR" dirty="0" smtClean="0"/>
              <a:t> </a:t>
            </a:r>
            <a:r>
              <a:rPr lang="fr-FR" dirty="0" err="1" smtClean="0"/>
              <a:t>dagegen</a:t>
            </a:r>
            <a:r>
              <a:rPr lang="fr-FR" dirty="0" smtClean="0"/>
              <a:t> </a:t>
            </a:r>
            <a:r>
              <a:rPr lang="fr-FR" dirty="0" err="1" smtClean="0"/>
              <a:t>fahren</a:t>
            </a:r>
            <a:r>
              <a:rPr lang="fr-FR" dirty="0" smtClean="0"/>
              <a:t>)</a:t>
            </a:r>
          </a:p>
          <a:p>
            <a:pPr marL="45720" indent="0" algn="ctr">
              <a:buNone/>
            </a:pPr>
            <a:r>
              <a:rPr lang="fr-FR" dirty="0" smtClean="0"/>
              <a:t>-</a:t>
            </a:r>
            <a:r>
              <a:rPr lang="fr-FR" dirty="0" err="1" smtClean="0"/>
              <a:t>Lärm</a:t>
            </a:r>
            <a:r>
              <a:rPr lang="fr-FR" dirty="0" smtClean="0"/>
              <a:t> </a:t>
            </a:r>
            <a:r>
              <a:rPr lang="fr-FR" dirty="0" err="1"/>
              <a:t>u</a:t>
            </a:r>
            <a:r>
              <a:rPr lang="fr-FR" dirty="0" err="1" smtClean="0"/>
              <a:t>nd</a:t>
            </a:r>
            <a:r>
              <a:rPr lang="fr-FR" dirty="0" smtClean="0"/>
              <a:t> </a:t>
            </a:r>
            <a:r>
              <a:rPr lang="fr-FR" dirty="0" err="1" smtClean="0"/>
              <a:t>Vibrationen</a:t>
            </a:r>
            <a:endParaRPr lang="fr-FR" dirty="0" smtClean="0"/>
          </a:p>
          <a:p>
            <a:pPr marL="45720" indent="0" algn="ctr">
              <a:buNone/>
            </a:pPr>
            <a:r>
              <a:rPr lang="fr-FR" dirty="0" smtClean="0"/>
              <a:t>-</a:t>
            </a:r>
            <a:r>
              <a:rPr lang="fr-FR" dirty="0" err="1" smtClean="0"/>
              <a:t>chemische</a:t>
            </a:r>
            <a:r>
              <a:rPr lang="fr-FR" dirty="0" smtClean="0"/>
              <a:t> </a:t>
            </a:r>
            <a:r>
              <a:rPr lang="fr-FR" dirty="0" err="1" smtClean="0"/>
              <a:t>Verschmutzung</a:t>
            </a:r>
            <a:endParaRPr lang="fr-FR" dirty="0" smtClean="0"/>
          </a:p>
          <a:p>
            <a:pPr marL="45720" indent="0" algn="ctr">
              <a:buNone/>
            </a:pPr>
            <a:r>
              <a:rPr lang="fr-FR" dirty="0" smtClean="0"/>
              <a:t>-</a:t>
            </a:r>
            <a:r>
              <a:rPr lang="fr-FR" dirty="0" err="1" smtClean="0"/>
              <a:t>Wasserverschmutzung</a:t>
            </a:r>
            <a:endParaRPr lang="fr-FR" dirty="0" smtClean="0"/>
          </a:p>
          <a:p>
            <a:pPr marL="45720" indent="0" algn="ctr">
              <a:buNone/>
            </a:pPr>
            <a:r>
              <a:rPr lang="fr-FR" dirty="0" smtClean="0"/>
              <a:t>-</a:t>
            </a:r>
            <a:r>
              <a:rPr lang="fr-FR" dirty="0" err="1" smtClean="0"/>
              <a:t>zerstört</a:t>
            </a:r>
            <a:r>
              <a:rPr lang="fr-FR" dirty="0" smtClean="0"/>
              <a:t> </a:t>
            </a:r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Ökosystem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49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4924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 smtClean="0">
                <a:solidFill>
                  <a:srgbClr val="FFC000"/>
                </a:solidFill>
              </a:rPr>
              <a:t>T</a:t>
            </a:r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</a:t>
            </a:r>
            <a:r>
              <a:rPr lang="fr-FR" dirty="0" err="1" smtClean="0">
                <a:solidFill>
                  <a:srgbClr val="92D050"/>
                </a:solidFill>
              </a:rPr>
              <a:t>a</a:t>
            </a:r>
            <a:r>
              <a:rPr lang="fr-FR" dirty="0" err="1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fr-FR" dirty="0" err="1" smtClean="0">
                <a:solidFill>
                  <a:srgbClr val="5A255B"/>
                </a:solidFill>
              </a:rPr>
              <a:t>k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740C6F"/>
                </a:solidFill>
              </a:rPr>
              <a:t>y</a:t>
            </a:r>
            <a:r>
              <a:rPr lang="fr-FR" dirty="0" err="1" smtClean="0">
                <a:solidFill>
                  <a:srgbClr val="F8A6D7"/>
                </a:solidFill>
              </a:rPr>
              <a:t>o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</a:rPr>
              <a:t>u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A974CA"/>
                </a:solidFill>
              </a:rPr>
              <a:t>M</a:t>
            </a:r>
            <a:r>
              <a:rPr lang="fr-FR" dirty="0" smtClean="0">
                <a:solidFill>
                  <a:srgbClr val="6DCA3A"/>
                </a:solidFill>
              </a:rPr>
              <a:t>e</a:t>
            </a:r>
            <a:r>
              <a:rPr lang="fr-FR" dirty="0" smtClean="0">
                <a:solidFill>
                  <a:srgbClr val="939D13"/>
                </a:solidFill>
              </a:rPr>
              <a:t>r</a:t>
            </a:r>
            <a:r>
              <a:rPr lang="fr-FR" dirty="0" smtClean="0">
                <a:solidFill>
                  <a:srgbClr val="E39829"/>
                </a:solidFill>
              </a:rPr>
              <a:t>c</a:t>
            </a:r>
            <a:r>
              <a:rPr lang="fr-FR" dirty="0" smtClean="0">
                <a:solidFill>
                  <a:srgbClr val="6A1616"/>
                </a:solidFill>
              </a:rPr>
              <a:t>i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fr-FR" dirty="0" err="1" smtClean="0">
                <a:solidFill>
                  <a:srgbClr val="FF0000"/>
                </a:solidFill>
              </a:rPr>
              <a:t>n</a:t>
            </a:r>
            <a:r>
              <a:rPr lang="fr-FR" dirty="0" err="1" smtClean="0">
                <a:solidFill>
                  <a:srgbClr val="A974CA"/>
                </a:solidFill>
              </a:rPr>
              <a:t>k</a:t>
            </a:r>
            <a:r>
              <a:rPr lang="fr-FR" dirty="0" err="1" smtClean="0">
                <a:solidFill>
                  <a:srgbClr val="002060"/>
                </a:solidFill>
              </a:rPr>
              <a:t>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>
                <a:solidFill>
                  <a:srgbClr val="4EAC79"/>
                </a:solidFill>
              </a:rPr>
              <a:t>T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e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</a:rPr>
              <a:t>ṣ</a:t>
            </a:r>
            <a:r>
              <a:rPr lang="fr-FR" dirty="0" err="1" smtClean="0">
                <a:solidFill>
                  <a:srgbClr val="6A1616"/>
                </a:solidFill>
              </a:rPr>
              <a:t>e</a:t>
            </a:r>
            <a:r>
              <a:rPr lang="fr-FR" dirty="0" err="1" smtClean="0">
                <a:solidFill>
                  <a:srgbClr val="5E95BA"/>
                </a:solidFill>
              </a:rPr>
              <a:t>k</a:t>
            </a:r>
            <a:r>
              <a:rPr lang="fr-FR" dirty="0" err="1" smtClean="0">
                <a:solidFill>
                  <a:srgbClr val="F8A6D7"/>
                </a:solidFill>
              </a:rPr>
              <a:t>k</a:t>
            </a:r>
            <a:r>
              <a:rPr lang="fr-FR" dirty="0" err="1" smtClean="0">
                <a:solidFill>
                  <a:srgbClr val="24BE24"/>
                </a:solidFill>
              </a:rPr>
              <a:t>ür</a:t>
            </a:r>
            <a:r>
              <a:rPr lang="fr-FR" dirty="0" err="1" smtClean="0">
                <a:solidFill>
                  <a:srgbClr val="9CB737"/>
                </a:solidFill>
              </a:rPr>
              <a:t>l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fr-FR" dirty="0" err="1" smtClean="0">
                <a:solidFill>
                  <a:srgbClr val="82DA99"/>
                </a:solidFill>
              </a:rPr>
              <a:t>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C00000"/>
                </a:solidFill>
              </a:rPr>
              <a:t>G</a:t>
            </a:r>
            <a:r>
              <a:rPr lang="fr-FR" dirty="0" smtClean="0">
                <a:solidFill>
                  <a:srgbClr val="DE3EA5"/>
                </a:solidFill>
              </a:rPr>
              <a:t>r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fr-FR" dirty="0" smtClean="0">
                <a:solidFill>
                  <a:srgbClr val="7030A0"/>
                </a:solidFill>
              </a:rPr>
              <a:t>a</a:t>
            </a:r>
            <a:r>
              <a:rPr lang="fr-FR" dirty="0" smtClean="0">
                <a:solidFill>
                  <a:srgbClr val="82DA99"/>
                </a:solidFill>
              </a:rPr>
              <a:t>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782C2E"/>
                </a:solidFill>
              </a:rPr>
              <a:t>for </a:t>
            </a:r>
            <a:r>
              <a:rPr lang="fr-FR" dirty="0" err="1" smtClean="0">
                <a:solidFill>
                  <a:srgbClr val="782C2E"/>
                </a:solidFill>
              </a:rPr>
              <a:t>your</a:t>
            </a:r>
            <a:r>
              <a:rPr lang="fr-FR" dirty="0" smtClean="0">
                <a:solidFill>
                  <a:srgbClr val="782C2E"/>
                </a:solidFill>
              </a:rPr>
              <a:t> attention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660232" y="5661248"/>
            <a:ext cx="230425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Made by Audrey, </a:t>
            </a:r>
            <a:r>
              <a:rPr lang="fr-FR" dirty="0" err="1" smtClean="0"/>
              <a:t>Canem</a:t>
            </a:r>
            <a:r>
              <a:rPr lang="fr-FR" dirty="0" smtClean="0"/>
              <a:t>, </a:t>
            </a:r>
            <a:r>
              <a:rPr lang="fr-FR" dirty="0" err="1" smtClean="0"/>
              <a:t>Clement</a:t>
            </a:r>
            <a:r>
              <a:rPr lang="fr-FR" dirty="0" smtClean="0"/>
              <a:t>, Lara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05602"/>
            <a:ext cx="3622101" cy="10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4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48464" cy="893961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fr-FR" dirty="0" smtClean="0"/>
              <a:t> </a:t>
            </a:r>
            <a:r>
              <a:rPr lang="fr-FR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erneuerbare</a:t>
            </a:r>
            <a:r>
              <a:rPr lang="fr-FR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Energien</a:t>
            </a:r>
            <a:r>
              <a:rPr lang="fr-FR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aus</a:t>
            </a:r>
            <a:r>
              <a:rPr lang="fr-FR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dem</a:t>
            </a:r>
            <a:r>
              <a:rPr lang="fr-FR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Meer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20072" y="213285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76056" y="156514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Wellen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779912" y="37711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Gezeiten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43608" y="1565145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Wind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2448272" cy="183620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8154" y="1826822"/>
            <a:ext cx="1836204" cy="244827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48" y="4149080"/>
            <a:ext cx="1998152" cy="2664204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3707904" y="1556791"/>
            <a:ext cx="1584176" cy="1186987"/>
          </a:xfrm>
          <a:prstGeom prst="wedgeRoundRectCallout">
            <a:avLst>
              <a:gd name="adj1" fmla="val -49387"/>
              <a:gd name="adj2" fmla="val 63172"/>
              <a:gd name="adj3" fmla="val 16667"/>
            </a:avLst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Hallo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mein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N</a:t>
            </a:r>
            <a:r>
              <a:rPr lang="fr-FR" dirty="0" smtClean="0">
                <a:solidFill>
                  <a:schemeClr val="tx1"/>
                </a:solidFill>
              </a:rPr>
              <a:t>ame </a:t>
            </a:r>
            <a:r>
              <a:rPr lang="fr-FR" dirty="0" err="1" smtClean="0">
                <a:solidFill>
                  <a:schemeClr val="tx1"/>
                </a:solidFill>
              </a:rPr>
              <a:t>ist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Windy</a:t>
            </a:r>
            <a:r>
              <a:rPr lang="fr-FR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231624" y="3710242"/>
            <a:ext cx="1418456" cy="942894"/>
          </a:xfrm>
          <a:prstGeom prst="wedgeRoundRectCallout">
            <a:avLst>
              <a:gd name="adj1" fmla="val -29858"/>
              <a:gd name="adj2" fmla="val -80233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Cyrl-AZ" dirty="0" smtClean="0"/>
              <a:t>¡</a:t>
            </a:r>
            <a:r>
              <a:rPr lang="fr-FR" dirty="0" err="1" smtClean="0"/>
              <a:t>Hola</a:t>
            </a:r>
            <a:r>
              <a:rPr lang="fr-FR" dirty="0" smtClean="0"/>
              <a:t>! </a:t>
            </a:r>
            <a:r>
              <a:rPr lang="fr-FR" dirty="0" err="1" smtClean="0"/>
              <a:t>ich</a:t>
            </a:r>
            <a:r>
              <a:rPr lang="fr-FR" dirty="0" smtClean="0"/>
              <a:t> bin  </a:t>
            </a:r>
            <a:r>
              <a:rPr lang="fr-FR" dirty="0" err="1" smtClean="0"/>
              <a:t>Welle</a:t>
            </a:r>
            <a:endParaRPr lang="en-US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2370492" y="4417520"/>
            <a:ext cx="1418456" cy="1063662"/>
          </a:xfrm>
          <a:prstGeom prst="wedgeRoundRectCallout">
            <a:avLst>
              <a:gd name="adj1" fmla="val 77153"/>
              <a:gd name="adj2" fmla="val -16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Bonjour </a:t>
            </a:r>
            <a:r>
              <a:rPr lang="fr-FR" dirty="0" err="1" smtClean="0"/>
              <a:t>ich</a:t>
            </a:r>
            <a:r>
              <a:rPr lang="fr-FR" dirty="0" smtClean="0"/>
              <a:t> bin Monsieur </a:t>
            </a:r>
            <a:r>
              <a:rPr lang="fr-FR" dirty="0" err="1" smtClean="0"/>
              <a:t>Gezeiten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3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854968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err="1" smtClean="0"/>
              <a:t>Gezeitenenergie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" y="692696"/>
            <a:ext cx="2213022" cy="2950100"/>
          </a:xfrm>
          <a:prstGeom prst="rect">
            <a:avLst/>
          </a:prstGeom>
        </p:spPr>
      </p:pic>
      <p:sp>
        <p:nvSpPr>
          <p:cNvPr id="3" name="Pensées 2"/>
          <p:cNvSpPr/>
          <p:nvPr/>
        </p:nvSpPr>
        <p:spPr>
          <a:xfrm>
            <a:off x="2411760" y="980728"/>
            <a:ext cx="2762568" cy="1080120"/>
          </a:xfrm>
          <a:prstGeom prst="cloudCallout">
            <a:avLst>
              <a:gd name="adj1" fmla="val -97956"/>
              <a:gd name="adj2" fmla="val 4310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dirty="0" err="1" smtClean="0">
                <a:solidFill>
                  <a:schemeClr val="tx1"/>
                </a:solidFill>
              </a:rPr>
              <a:t>Was</a:t>
            </a:r>
            <a:r>
              <a:rPr lang="fr-FR" sz="1700" dirty="0" smtClean="0">
                <a:solidFill>
                  <a:schemeClr val="tx1"/>
                </a:solidFill>
              </a:rPr>
              <a:t> </a:t>
            </a:r>
            <a:r>
              <a:rPr lang="fr-FR" sz="1700" dirty="0" err="1" smtClean="0">
                <a:solidFill>
                  <a:schemeClr val="tx1"/>
                </a:solidFill>
              </a:rPr>
              <a:t>ist</a:t>
            </a:r>
            <a:r>
              <a:rPr lang="fr-FR" sz="1700" dirty="0" smtClean="0">
                <a:solidFill>
                  <a:schemeClr val="tx1"/>
                </a:solidFill>
              </a:rPr>
              <a:t> </a:t>
            </a:r>
            <a:r>
              <a:rPr lang="fr-FR" sz="1700" dirty="0" err="1" smtClean="0">
                <a:solidFill>
                  <a:schemeClr val="tx1"/>
                </a:solidFill>
              </a:rPr>
              <a:t>Gezeitenenergie</a:t>
            </a:r>
            <a:r>
              <a:rPr lang="fr-FR" sz="1700" dirty="0" smtClean="0">
                <a:solidFill>
                  <a:schemeClr val="tx1"/>
                </a:solidFill>
              </a:rPr>
              <a:t>?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99284" y="2000536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Das</a:t>
            </a:r>
            <a:r>
              <a:rPr lang="fr-FR" sz="1600" dirty="0" smtClean="0"/>
              <a:t> </a:t>
            </a:r>
            <a:r>
              <a:rPr lang="fr-FR" sz="1600" dirty="0" err="1" smtClean="0"/>
              <a:t>ist</a:t>
            </a:r>
            <a:r>
              <a:rPr lang="fr-FR" sz="1600" dirty="0" smtClean="0"/>
              <a:t> Energie, die </a:t>
            </a:r>
            <a:r>
              <a:rPr lang="fr-FR" sz="1600" dirty="0" err="1" smtClean="0"/>
              <a:t>aus</a:t>
            </a:r>
            <a:r>
              <a:rPr lang="fr-FR" sz="1600" dirty="0" smtClean="0"/>
              <a:t> </a:t>
            </a:r>
            <a:r>
              <a:rPr lang="fr-FR" sz="1600" dirty="0" err="1" smtClean="0"/>
              <a:t>von</a:t>
            </a:r>
            <a:r>
              <a:rPr lang="fr-FR" sz="1600" dirty="0" smtClean="0"/>
              <a:t> </a:t>
            </a:r>
            <a:r>
              <a:rPr lang="fr-FR" sz="1600" dirty="0" smtClean="0"/>
              <a:t>den </a:t>
            </a:r>
            <a:r>
              <a:rPr lang="fr-FR" sz="1600" dirty="0" err="1" smtClean="0"/>
              <a:t>Gezeiten</a:t>
            </a:r>
            <a:r>
              <a:rPr lang="fr-FR" sz="1600" dirty="0" smtClean="0"/>
              <a:t> </a:t>
            </a:r>
            <a:r>
              <a:rPr lang="fr-FR" sz="1600" dirty="0" err="1" smtClean="0"/>
              <a:t>produzierten</a:t>
            </a:r>
            <a:r>
              <a:rPr lang="fr-FR" sz="1600" dirty="0" smtClean="0"/>
              <a:t> </a:t>
            </a:r>
            <a:r>
              <a:rPr lang="fr-FR" sz="1600" dirty="0" err="1" smtClean="0"/>
              <a:t>Wasserströme</a:t>
            </a:r>
            <a:r>
              <a:rPr lang="fr-FR" sz="1600" dirty="0" smtClean="0"/>
              <a:t> </a:t>
            </a:r>
            <a:r>
              <a:rPr lang="fr-FR" sz="1600" dirty="0" err="1" smtClean="0"/>
              <a:t>gewonnen</a:t>
            </a:r>
            <a:r>
              <a:rPr lang="fr-FR" sz="1600" dirty="0" smtClean="0"/>
              <a:t> </a:t>
            </a:r>
            <a:r>
              <a:rPr lang="fr-FR" sz="1600" dirty="0" err="1" smtClean="0"/>
              <a:t>wird</a:t>
            </a:r>
            <a:r>
              <a:rPr lang="fr-FR" sz="1600" dirty="0" smtClean="0"/>
              <a:t>.</a:t>
            </a:r>
            <a:endParaRPr lang="fr-FR" sz="1600" dirty="0" smtClean="0"/>
          </a:p>
          <a:p>
            <a:r>
              <a:rPr lang="fr-FR" sz="1600" dirty="0" smtClean="0"/>
              <a:t>Die </a:t>
            </a:r>
            <a:r>
              <a:rPr lang="fr-FR" sz="1600" dirty="0" err="1"/>
              <a:t>Turbinen</a:t>
            </a:r>
            <a:r>
              <a:rPr lang="fr-FR" sz="1600" dirty="0"/>
              <a:t> </a:t>
            </a:r>
            <a:r>
              <a:rPr lang="fr-FR" sz="1600" dirty="0" err="1"/>
              <a:t>liegen</a:t>
            </a:r>
            <a:r>
              <a:rPr lang="fr-FR" sz="1600" dirty="0"/>
              <a:t> in den </a:t>
            </a:r>
            <a:r>
              <a:rPr lang="fr-FR" sz="1600" dirty="0" err="1"/>
              <a:t>Strömen</a:t>
            </a:r>
            <a:r>
              <a:rPr lang="fr-FR" sz="1600" dirty="0"/>
              <a:t> </a:t>
            </a:r>
            <a:r>
              <a:rPr lang="fr-FR" sz="1600" dirty="0" err="1"/>
              <a:t>und</a:t>
            </a:r>
            <a:r>
              <a:rPr lang="fr-FR" sz="1600" dirty="0"/>
              <a:t> </a:t>
            </a:r>
            <a:r>
              <a:rPr lang="fr-FR" sz="1600" dirty="0" err="1"/>
              <a:t>produzieren</a:t>
            </a:r>
            <a:r>
              <a:rPr lang="fr-FR" sz="1600" dirty="0"/>
              <a:t> </a:t>
            </a:r>
            <a:r>
              <a:rPr lang="fr-FR" sz="1600" dirty="0" err="1"/>
              <a:t>Elektritität</a:t>
            </a:r>
            <a:r>
              <a:rPr lang="fr-FR" sz="1600" dirty="0"/>
              <a:t> </a:t>
            </a:r>
            <a:r>
              <a:rPr lang="fr-FR" sz="1600" dirty="0" err="1"/>
              <a:t>aus</a:t>
            </a:r>
            <a:r>
              <a:rPr lang="fr-FR" sz="1600" dirty="0"/>
              <a:t> </a:t>
            </a:r>
            <a:r>
              <a:rPr lang="fr-FR" sz="1600" dirty="0" err="1"/>
              <a:t>Bewegungen</a:t>
            </a:r>
            <a:r>
              <a:rPr lang="fr-FR" sz="1600" dirty="0"/>
              <a:t>.</a:t>
            </a:r>
            <a:endParaRPr lang="en-US" sz="1600" dirty="0"/>
          </a:p>
          <a:p>
            <a:r>
              <a:rPr lang="fr-FR" sz="1600" dirty="0" err="1" smtClean="0"/>
              <a:t>Diese</a:t>
            </a:r>
            <a:r>
              <a:rPr lang="fr-FR" sz="1600" dirty="0" smtClean="0"/>
              <a:t> </a:t>
            </a:r>
            <a:r>
              <a:rPr lang="fr-FR" sz="1600" dirty="0" err="1" smtClean="0"/>
              <a:t>Wasserbewegungen</a:t>
            </a:r>
            <a:r>
              <a:rPr lang="fr-FR" sz="1600" dirty="0" smtClean="0"/>
              <a:t> </a:t>
            </a:r>
            <a:r>
              <a:rPr lang="fr-FR" sz="1600" dirty="0" err="1" smtClean="0"/>
              <a:t>hängen</a:t>
            </a:r>
            <a:r>
              <a:rPr lang="fr-FR" sz="1600" dirty="0" smtClean="0"/>
              <a:t> </a:t>
            </a:r>
            <a:r>
              <a:rPr lang="fr-FR" sz="1600" dirty="0" err="1" smtClean="0"/>
              <a:t>vom</a:t>
            </a:r>
            <a:r>
              <a:rPr lang="fr-FR" sz="1600" dirty="0" smtClean="0"/>
              <a:t> </a:t>
            </a:r>
            <a:r>
              <a:rPr lang="fr-FR" sz="1600" dirty="0" err="1" smtClean="0"/>
              <a:t>Mond</a:t>
            </a:r>
            <a:r>
              <a:rPr lang="fr-FR" sz="1600" dirty="0" smtClean="0"/>
              <a:t> </a:t>
            </a:r>
            <a:r>
              <a:rPr lang="fr-FR" sz="1600" dirty="0" err="1" smtClean="0"/>
              <a:t>und</a:t>
            </a:r>
            <a:r>
              <a:rPr lang="fr-FR" sz="1600" dirty="0" smtClean="0"/>
              <a:t> </a:t>
            </a:r>
            <a:r>
              <a:rPr lang="fr-FR" sz="1600" dirty="0" err="1" smtClean="0"/>
              <a:t>von</a:t>
            </a:r>
            <a:r>
              <a:rPr lang="fr-FR" sz="1600" dirty="0" smtClean="0"/>
              <a:t> der Sonne ab.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808" y="2924944"/>
            <a:ext cx="1440160" cy="1152128"/>
          </a:xfrm>
          <a:prstGeom prst="wedgeRoundRectCallout">
            <a:avLst>
              <a:gd name="adj1" fmla="val -1785"/>
              <a:gd name="adj2" fmla="val -97026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Ich</a:t>
            </a:r>
            <a:r>
              <a:rPr lang="fr-FR" dirty="0" smtClean="0"/>
              <a:t> </a:t>
            </a:r>
            <a:r>
              <a:rPr lang="fr-FR" dirty="0" err="1" smtClean="0"/>
              <a:t>lebe</a:t>
            </a:r>
            <a:r>
              <a:rPr lang="fr-FR" dirty="0" smtClean="0"/>
              <a:t> </a:t>
            </a:r>
            <a:r>
              <a:rPr lang="fr-FR" dirty="0" err="1" smtClean="0"/>
              <a:t>und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r>
              <a:rPr lang="fr-FR" dirty="0" smtClean="0"/>
              <a:t> </a:t>
            </a:r>
            <a:r>
              <a:rPr lang="fr-FR" dirty="0" err="1" smtClean="0"/>
              <a:t>im</a:t>
            </a:r>
            <a:r>
              <a:rPr lang="fr-FR" dirty="0" smtClean="0"/>
              <a:t> </a:t>
            </a:r>
            <a:r>
              <a:rPr lang="fr-FR" dirty="0" err="1" smtClean="0"/>
              <a:t>Wasser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18744"/>
            <a:ext cx="2736304" cy="20882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907704" y="3861048"/>
            <a:ext cx="6566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C000"/>
                </a:solidFill>
              </a:rPr>
              <a:t>Die </a:t>
            </a:r>
            <a:r>
              <a:rPr lang="fr-FR" sz="2400" dirty="0" err="1" smtClean="0">
                <a:solidFill>
                  <a:srgbClr val="FFC000"/>
                </a:solidFill>
              </a:rPr>
              <a:t>verschiedenen</a:t>
            </a:r>
            <a:r>
              <a:rPr lang="fr-FR" sz="2400" dirty="0" smtClean="0">
                <a:solidFill>
                  <a:srgbClr val="FFC000"/>
                </a:solidFill>
              </a:rPr>
              <a:t> </a:t>
            </a:r>
            <a:r>
              <a:rPr lang="fr-FR" sz="2400" dirty="0" err="1" smtClean="0">
                <a:solidFill>
                  <a:srgbClr val="FFC000"/>
                </a:solidFill>
              </a:rPr>
              <a:t>Arten</a:t>
            </a:r>
            <a:r>
              <a:rPr lang="fr-FR" sz="2400" dirty="0" smtClean="0">
                <a:solidFill>
                  <a:srgbClr val="FFC000"/>
                </a:solidFill>
              </a:rPr>
              <a:t> </a:t>
            </a:r>
            <a:r>
              <a:rPr lang="fr-FR" sz="2400" dirty="0" err="1" smtClean="0">
                <a:solidFill>
                  <a:srgbClr val="FFC000"/>
                </a:solidFill>
              </a:rPr>
              <a:t>einer</a:t>
            </a:r>
            <a:r>
              <a:rPr lang="fr-FR" sz="2400" dirty="0" smtClean="0">
                <a:solidFill>
                  <a:srgbClr val="FFC000"/>
                </a:solidFill>
              </a:rPr>
              <a:t> </a:t>
            </a:r>
            <a:r>
              <a:rPr lang="fr-FR" sz="2400" dirty="0" err="1" smtClean="0">
                <a:solidFill>
                  <a:srgbClr val="FFC000"/>
                </a:solidFill>
              </a:rPr>
              <a:t>Gezeitenturbine</a:t>
            </a:r>
            <a:r>
              <a:rPr lang="fr-FR" sz="2400" dirty="0">
                <a:solidFill>
                  <a:srgbClr val="FFC000"/>
                </a:solidFill>
              </a:rPr>
              <a:t>: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51" y="4526313"/>
            <a:ext cx="2705970" cy="208823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20413" y="4243636"/>
            <a:ext cx="2079838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62023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Die </a:t>
            </a:r>
            <a:r>
              <a:rPr lang="fr-FR" dirty="0" err="1" smtClean="0"/>
              <a:t>Bewegungen</a:t>
            </a:r>
            <a:r>
              <a:rPr lang="fr-FR" dirty="0" smtClean="0"/>
              <a:t> des </a:t>
            </a:r>
            <a:r>
              <a:rPr lang="fr-FR" dirty="0" err="1" smtClean="0"/>
              <a:t>Ozeans</a:t>
            </a:r>
            <a:endParaRPr lang="en-US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3960440" cy="25202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71948"/>
            <a:ext cx="3923929" cy="2549140"/>
          </a:xfrm>
          <a:prstGeom prst="rect">
            <a:avLst/>
          </a:prstGeom>
        </p:spPr>
      </p:pic>
      <p:sp>
        <p:nvSpPr>
          <p:cNvPr id="12" name="Flèche droite 11"/>
          <p:cNvSpPr/>
          <p:nvPr/>
        </p:nvSpPr>
        <p:spPr>
          <a:xfrm>
            <a:off x="4067944" y="2653934"/>
            <a:ext cx="1008112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539552" y="4358208"/>
            <a:ext cx="2843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Das</a:t>
            </a:r>
            <a:r>
              <a:rPr lang="fr-FR" dirty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</a:t>
            </a:r>
            <a:r>
              <a:rPr lang="fr-FR" dirty="0" err="1" smtClean="0"/>
              <a:t>Niedrigwasser</a:t>
            </a:r>
            <a:r>
              <a:rPr lang="fr-FR" dirty="0" smtClean="0"/>
              <a:t> (</a:t>
            </a:r>
            <a:r>
              <a:rPr lang="fr-FR" dirty="0" err="1" smtClean="0"/>
              <a:t>wattähnlich</a:t>
            </a:r>
            <a:r>
              <a:rPr lang="fr-FR" dirty="0" smtClean="0"/>
              <a:t>), </a:t>
            </a:r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Wasser</a:t>
            </a:r>
            <a:r>
              <a:rPr lang="fr-FR" dirty="0" smtClean="0"/>
              <a:t> </a:t>
            </a:r>
            <a:r>
              <a:rPr lang="fr-FR" dirty="0" err="1" smtClean="0"/>
              <a:t>geht</a:t>
            </a:r>
            <a:r>
              <a:rPr lang="fr-FR" dirty="0" smtClean="0"/>
              <a:t> </a:t>
            </a:r>
            <a:r>
              <a:rPr lang="fr-FR" dirty="0" err="1" smtClean="0"/>
              <a:t>zurück</a:t>
            </a:r>
            <a:r>
              <a:rPr lang="fr-FR" dirty="0" smtClean="0"/>
              <a:t> </a:t>
            </a:r>
            <a:r>
              <a:rPr lang="fr-FR" dirty="0" err="1" smtClean="0"/>
              <a:t>aufgrund</a:t>
            </a:r>
            <a:r>
              <a:rPr lang="fr-FR" dirty="0" smtClean="0"/>
              <a:t> </a:t>
            </a:r>
            <a:r>
              <a:rPr lang="fr-FR" dirty="0" err="1" smtClean="0"/>
              <a:t>von</a:t>
            </a:r>
            <a:r>
              <a:rPr lang="fr-FR" dirty="0" smtClean="0"/>
              <a:t> </a:t>
            </a:r>
            <a:r>
              <a:rPr lang="fr-FR" dirty="0" err="1" smtClean="0"/>
              <a:t>Mond</a:t>
            </a:r>
            <a:r>
              <a:rPr lang="fr-FR" dirty="0" smtClean="0"/>
              <a:t> </a:t>
            </a:r>
            <a:r>
              <a:rPr lang="fr-FR" dirty="0" err="1" smtClean="0"/>
              <a:t>und</a:t>
            </a:r>
            <a:r>
              <a:rPr lang="fr-FR" dirty="0" smtClean="0"/>
              <a:t> Sonne.</a:t>
            </a:r>
          </a:p>
          <a:p>
            <a:pPr algn="ctr"/>
            <a:r>
              <a:rPr lang="fr-FR" dirty="0" err="1" smtClean="0"/>
              <a:t>Jetzt</a:t>
            </a:r>
            <a:r>
              <a:rPr lang="fr-FR" dirty="0" smtClean="0"/>
              <a:t> </a:t>
            </a:r>
            <a:r>
              <a:rPr lang="fr-FR" dirty="0" err="1" smtClean="0"/>
              <a:t>kann</a:t>
            </a:r>
            <a:r>
              <a:rPr lang="fr-FR" dirty="0" smtClean="0"/>
              <a:t> man die </a:t>
            </a:r>
            <a:r>
              <a:rPr lang="fr-FR" dirty="0" err="1" smtClean="0"/>
              <a:t>Straße</a:t>
            </a:r>
            <a:r>
              <a:rPr lang="fr-FR" dirty="0" smtClean="0"/>
              <a:t> </a:t>
            </a:r>
            <a:r>
              <a:rPr lang="fr-FR" dirty="0" err="1" smtClean="0"/>
              <a:t>sehen</a:t>
            </a:r>
            <a:r>
              <a:rPr lang="fr-FR" dirty="0" smtClean="0"/>
              <a:t> in der </a:t>
            </a:r>
            <a:r>
              <a:rPr lang="fr-FR" dirty="0" err="1" smtClean="0"/>
              <a:t>Mitte</a:t>
            </a:r>
            <a:r>
              <a:rPr lang="fr-FR" dirty="0" smtClean="0"/>
              <a:t> des </a:t>
            </a:r>
            <a:r>
              <a:rPr lang="fr-FR" dirty="0" err="1" smtClean="0"/>
              <a:t>Wassers</a:t>
            </a:r>
            <a:r>
              <a:rPr lang="fr-FR" dirty="0" smtClean="0"/>
              <a:t>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508104" y="4365104"/>
            <a:ext cx="334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</a:t>
            </a:r>
            <a:r>
              <a:rPr lang="fr-FR" dirty="0" err="1" smtClean="0"/>
              <a:t>Hochwasser</a:t>
            </a:r>
            <a:r>
              <a:rPr lang="fr-FR" dirty="0" smtClean="0"/>
              <a:t>. </a:t>
            </a:r>
          </a:p>
          <a:p>
            <a:pPr algn="ctr"/>
            <a:r>
              <a:rPr lang="fr-FR" dirty="0" err="1" smtClean="0"/>
              <a:t>Wir</a:t>
            </a:r>
            <a:r>
              <a:rPr lang="fr-FR" dirty="0" smtClean="0"/>
              <a:t> </a:t>
            </a:r>
            <a:r>
              <a:rPr lang="fr-FR" dirty="0" err="1" smtClean="0"/>
              <a:t>können</a:t>
            </a:r>
            <a:r>
              <a:rPr lang="fr-FR" dirty="0" smtClean="0"/>
              <a:t> die </a:t>
            </a:r>
            <a:r>
              <a:rPr lang="fr-FR" dirty="0" err="1" smtClean="0"/>
              <a:t>Straße</a:t>
            </a:r>
            <a:r>
              <a:rPr lang="fr-FR" dirty="0" smtClean="0"/>
              <a:t> </a:t>
            </a:r>
            <a:r>
              <a:rPr lang="fr-FR" dirty="0" err="1" smtClean="0"/>
              <a:t>nicht</a:t>
            </a:r>
            <a:r>
              <a:rPr lang="fr-FR" dirty="0" smtClean="0"/>
              <a:t> </a:t>
            </a:r>
            <a:r>
              <a:rPr lang="fr-FR" dirty="0" err="1" smtClean="0"/>
              <a:t>mehr</a:t>
            </a:r>
            <a:r>
              <a:rPr lang="fr-FR" dirty="0" smtClean="0"/>
              <a:t> </a:t>
            </a:r>
            <a:r>
              <a:rPr lang="fr-FR" dirty="0" err="1" smtClean="0"/>
              <a:t>sehen</a:t>
            </a:r>
            <a:r>
              <a:rPr lang="fr-FR" dirty="0" smtClean="0"/>
              <a:t>, </a:t>
            </a:r>
            <a:r>
              <a:rPr lang="fr-FR" dirty="0" err="1" smtClean="0"/>
              <a:t>wir</a:t>
            </a:r>
            <a:r>
              <a:rPr lang="fr-FR" dirty="0" smtClean="0"/>
              <a:t> </a:t>
            </a:r>
            <a:r>
              <a:rPr lang="fr-FR" dirty="0" err="1" smtClean="0"/>
              <a:t>sehen</a:t>
            </a:r>
            <a:r>
              <a:rPr lang="fr-FR" dirty="0" smtClean="0"/>
              <a:t> </a:t>
            </a:r>
            <a:r>
              <a:rPr lang="fr-FR" dirty="0" err="1" smtClean="0"/>
              <a:t>nur</a:t>
            </a:r>
            <a:r>
              <a:rPr lang="fr-FR" dirty="0" smtClean="0"/>
              <a:t> </a:t>
            </a:r>
            <a:r>
              <a:rPr lang="fr-FR" dirty="0" err="1" smtClean="0"/>
              <a:t>noch</a:t>
            </a:r>
            <a:r>
              <a:rPr lang="fr-FR" dirty="0" smtClean="0"/>
              <a:t> </a:t>
            </a:r>
            <a:r>
              <a:rPr lang="fr-FR" dirty="0" err="1" smtClean="0"/>
              <a:t>Wasser</a:t>
            </a:r>
            <a:r>
              <a:rPr lang="fr-F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3235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878101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err="1" smtClean="0"/>
              <a:t>Vorteile</a:t>
            </a:r>
            <a:r>
              <a:rPr lang="fr-FR" dirty="0" smtClean="0"/>
              <a:t> </a:t>
            </a:r>
            <a:r>
              <a:rPr lang="fr-FR" dirty="0" err="1" smtClean="0"/>
              <a:t>von</a:t>
            </a:r>
            <a:r>
              <a:rPr lang="fr-FR" dirty="0" smtClean="0"/>
              <a:t> </a:t>
            </a:r>
            <a:r>
              <a:rPr lang="fr-FR" dirty="0" err="1" smtClean="0"/>
              <a:t>Gezeitenenergie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077072"/>
            <a:ext cx="8229600" cy="43891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err="1" smtClean="0"/>
              <a:t>Gezeitenströme</a:t>
            </a:r>
            <a:r>
              <a:rPr lang="fr-FR" dirty="0" smtClean="0"/>
              <a:t> </a:t>
            </a:r>
            <a:r>
              <a:rPr lang="fr-FR" dirty="0" err="1" smtClean="0"/>
              <a:t>sind</a:t>
            </a:r>
            <a:r>
              <a:rPr lang="fr-FR" dirty="0"/>
              <a:t> </a:t>
            </a:r>
            <a:r>
              <a:rPr lang="fr-FR" dirty="0" err="1" smtClean="0"/>
              <a:t>vorhersehbar</a:t>
            </a:r>
            <a:r>
              <a:rPr lang="fr-FR" dirty="0" smtClean="0"/>
              <a:t> </a:t>
            </a:r>
            <a:r>
              <a:rPr lang="fr-FR" dirty="0" err="1" smtClean="0"/>
              <a:t>und</a:t>
            </a:r>
            <a:r>
              <a:rPr lang="fr-FR" dirty="0" smtClean="0"/>
              <a:t> </a:t>
            </a:r>
            <a:r>
              <a:rPr lang="fr-FR" dirty="0" err="1" smtClean="0"/>
              <a:t>berechenbar</a:t>
            </a: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Visuelle </a:t>
            </a:r>
            <a:r>
              <a:rPr lang="fr-FR" dirty="0" err="1" smtClean="0"/>
              <a:t>Verschmutzung</a:t>
            </a:r>
            <a:r>
              <a:rPr lang="fr-FR" dirty="0" smtClean="0"/>
              <a:t> </a:t>
            </a:r>
            <a:r>
              <a:rPr lang="fr-FR" dirty="0" err="1" smtClean="0"/>
              <a:t>wird</a:t>
            </a:r>
            <a:r>
              <a:rPr lang="fr-FR" dirty="0" smtClean="0"/>
              <a:t> </a:t>
            </a:r>
            <a:r>
              <a:rPr lang="fr-FR" dirty="0" err="1" smtClean="0"/>
              <a:t>reduziert</a:t>
            </a:r>
            <a:r>
              <a:rPr lang="fr-FR" dirty="0" smtClean="0"/>
              <a:t> (</a:t>
            </a:r>
            <a:r>
              <a:rPr lang="fr-FR" dirty="0" err="1" smtClean="0"/>
              <a:t>unter</a:t>
            </a:r>
            <a:r>
              <a:rPr lang="fr-FR" dirty="0" smtClean="0"/>
              <a:t> </a:t>
            </a:r>
            <a:r>
              <a:rPr lang="fr-FR" dirty="0" err="1" smtClean="0"/>
              <a:t>Wasser</a:t>
            </a:r>
            <a:r>
              <a:rPr lang="fr-FR" dirty="0" smtClean="0"/>
              <a:t> </a:t>
            </a:r>
            <a:r>
              <a:rPr lang="fr-FR" dirty="0" err="1" smtClean="0"/>
              <a:t>liegend</a:t>
            </a:r>
            <a:r>
              <a:rPr lang="fr-FR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err="1" smtClean="0"/>
              <a:t>kleiner</a:t>
            </a:r>
            <a:r>
              <a:rPr lang="fr-FR" dirty="0" smtClean="0"/>
              <a:t> </a:t>
            </a:r>
            <a:r>
              <a:rPr lang="fr-FR" dirty="0" err="1" smtClean="0"/>
              <a:t>als</a:t>
            </a:r>
            <a:r>
              <a:rPr lang="fr-FR" dirty="0"/>
              <a:t> </a:t>
            </a:r>
            <a:r>
              <a:rPr lang="fr-FR" dirty="0" err="1" smtClean="0"/>
              <a:t>Windräder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2088232" cy="2784309"/>
          </a:xfrm>
          <a:prstGeom prst="rect">
            <a:avLst/>
          </a:prstGeom>
        </p:spPr>
      </p:pic>
      <p:sp>
        <p:nvSpPr>
          <p:cNvPr id="5" name="Pensées 4"/>
          <p:cNvSpPr/>
          <p:nvPr/>
        </p:nvSpPr>
        <p:spPr>
          <a:xfrm>
            <a:off x="3585592" y="764704"/>
            <a:ext cx="2138536" cy="1253880"/>
          </a:xfrm>
          <a:prstGeom prst="cloudCallout">
            <a:avLst>
              <a:gd name="adj1" fmla="val -129007"/>
              <a:gd name="adj2" fmla="val -18505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sind</a:t>
            </a:r>
            <a:r>
              <a:rPr lang="fr-FR" dirty="0" smtClean="0"/>
              <a:t> </a:t>
            </a:r>
            <a:r>
              <a:rPr lang="fr-FR" dirty="0" err="1" smtClean="0"/>
              <a:t>meine</a:t>
            </a:r>
            <a:r>
              <a:rPr lang="fr-FR" dirty="0" smtClean="0"/>
              <a:t> </a:t>
            </a:r>
            <a:r>
              <a:rPr lang="fr-FR" dirty="0" err="1" smtClean="0"/>
              <a:t>Vorteile</a:t>
            </a:r>
            <a:r>
              <a:rPr lang="fr-FR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7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8" y="1376692"/>
            <a:ext cx="3312368" cy="24842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8296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 smtClean="0"/>
              <a:t>küstennahe</a:t>
            </a:r>
            <a:r>
              <a:rPr lang="fr-FR" dirty="0" smtClean="0"/>
              <a:t> </a:t>
            </a:r>
            <a:r>
              <a:rPr lang="fr-FR" dirty="0" err="1" smtClean="0"/>
              <a:t>Windenergie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8" y="1360624"/>
            <a:ext cx="3312368" cy="2484276"/>
          </a:xfrm>
        </p:spPr>
      </p:pic>
      <p:sp>
        <p:nvSpPr>
          <p:cNvPr id="5" name="Rectangle à coins arrondis 4"/>
          <p:cNvSpPr/>
          <p:nvPr/>
        </p:nvSpPr>
        <p:spPr>
          <a:xfrm>
            <a:off x="971600" y="3860968"/>
            <a:ext cx="1872208" cy="1170472"/>
          </a:xfrm>
          <a:prstGeom prst="wedgeRoundRectCallout">
            <a:avLst>
              <a:gd name="adj1" fmla="val 11374"/>
              <a:gd name="adj2" fmla="val -11124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Ich</a:t>
            </a:r>
            <a:r>
              <a:rPr lang="fr-FR" sz="1400" dirty="0" smtClean="0"/>
              <a:t> </a:t>
            </a:r>
            <a:r>
              <a:rPr lang="fr-FR" sz="1400" dirty="0" err="1" smtClean="0"/>
              <a:t>lebe</a:t>
            </a:r>
            <a:r>
              <a:rPr lang="fr-FR" sz="1400" dirty="0" smtClean="0"/>
              <a:t> </a:t>
            </a:r>
            <a:r>
              <a:rPr lang="fr-FR" sz="1400" dirty="0" err="1" smtClean="0"/>
              <a:t>im</a:t>
            </a:r>
            <a:r>
              <a:rPr lang="fr-FR" sz="1400" dirty="0" smtClean="0"/>
              <a:t> </a:t>
            </a:r>
            <a:r>
              <a:rPr lang="fr-FR" sz="1400" dirty="0" err="1" smtClean="0"/>
              <a:t>Himmel</a:t>
            </a:r>
            <a:r>
              <a:rPr lang="fr-FR" sz="1400" dirty="0" smtClean="0"/>
              <a:t> </a:t>
            </a:r>
            <a:r>
              <a:rPr lang="fr-FR" sz="1400" dirty="0" err="1" smtClean="0"/>
              <a:t>und</a:t>
            </a:r>
            <a:r>
              <a:rPr lang="fr-FR" sz="1400" dirty="0" smtClean="0"/>
              <a:t> </a:t>
            </a:r>
            <a:r>
              <a:rPr lang="fr-FR" sz="1400" dirty="0" err="1" smtClean="0"/>
              <a:t>puste</a:t>
            </a:r>
            <a:r>
              <a:rPr lang="fr-FR" sz="1400" dirty="0" smtClean="0"/>
              <a:t> den Wind </a:t>
            </a:r>
            <a:r>
              <a:rPr lang="fr-FR" sz="1400" dirty="0" err="1" smtClean="0"/>
              <a:t>zu</a:t>
            </a:r>
            <a:r>
              <a:rPr lang="fr-FR" sz="1400" dirty="0" smtClean="0"/>
              <a:t> den </a:t>
            </a:r>
            <a:r>
              <a:rPr lang="fr-FR" sz="1400" dirty="0" err="1" smtClean="0"/>
              <a:t>Turbinen</a:t>
            </a:r>
            <a:r>
              <a:rPr lang="fr-FR" sz="1400" dirty="0" smtClean="0"/>
              <a:t>.</a:t>
            </a:r>
            <a:endParaRPr lang="en-US" sz="1400" dirty="0"/>
          </a:p>
        </p:txBody>
      </p:sp>
      <p:sp>
        <p:nvSpPr>
          <p:cNvPr id="6" name="Pensées 5"/>
          <p:cNvSpPr/>
          <p:nvPr/>
        </p:nvSpPr>
        <p:spPr>
          <a:xfrm>
            <a:off x="4211960" y="1173936"/>
            <a:ext cx="2160240" cy="972688"/>
          </a:xfrm>
          <a:prstGeom prst="cloudCallout">
            <a:avLst>
              <a:gd name="adj1" fmla="val -66548"/>
              <a:gd name="adj2" fmla="val 7754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/>
              <a:t> </a:t>
            </a:r>
            <a:r>
              <a:rPr lang="fr-FR" dirty="0" err="1" smtClean="0"/>
              <a:t>das</a:t>
            </a:r>
            <a:r>
              <a:rPr lang="fr-FR" dirty="0" smtClean="0"/>
              <a:t>?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96" y="2204862"/>
            <a:ext cx="2645881" cy="3527841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7380312" y="318280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5922432" y="3182802"/>
            <a:ext cx="29260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7299716" y="4982304"/>
            <a:ext cx="368628" cy="9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6156176" y="5064528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èche droite 16"/>
          <p:cNvSpPr/>
          <p:nvPr/>
        </p:nvSpPr>
        <p:spPr>
          <a:xfrm rot="1406804">
            <a:off x="4326828" y="28548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201256" y="5183456"/>
            <a:ext cx="4082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Dies </a:t>
            </a:r>
            <a:r>
              <a:rPr lang="fr-FR" dirty="0" err="1" smtClean="0"/>
              <a:t>ist</a:t>
            </a:r>
            <a:r>
              <a:rPr lang="fr-FR" dirty="0" smtClean="0"/>
              <a:t> </a:t>
            </a:r>
            <a:r>
              <a:rPr lang="fr-FR" dirty="0" err="1" smtClean="0"/>
              <a:t>ein</a:t>
            </a:r>
            <a:r>
              <a:rPr lang="fr-FR" dirty="0"/>
              <a:t> </a:t>
            </a:r>
            <a:r>
              <a:rPr lang="fr-FR" dirty="0" err="1" smtClean="0"/>
              <a:t>Windrad</a:t>
            </a:r>
            <a:r>
              <a:rPr lang="fr-FR" dirty="0" smtClean="0"/>
              <a:t> </a:t>
            </a:r>
            <a:r>
              <a:rPr lang="fr-FR" dirty="0" err="1" smtClean="0"/>
              <a:t>das</a:t>
            </a:r>
            <a:r>
              <a:rPr lang="fr-FR" dirty="0" smtClean="0"/>
              <a:t> den </a:t>
            </a:r>
            <a:r>
              <a:rPr lang="fr-FR" dirty="0"/>
              <a:t>W</a:t>
            </a:r>
            <a:r>
              <a:rPr lang="fr-FR" dirty="0" smtClean="0"/>
              <a:t>ind </a:t>
            </a:r>
            <a:r>
              <a:rPr lang="fr-FR" dirty="0" smtClean="0"/>
              <a:t>in </a:t>
            </a:r>
            <a:r>
              <a:rPr lang="fr-FR" dirty="0" err="1" smtClean="0"/>
              <a:t>mechanische</a:t>
            </a:r>
            <a:r>
              <a:rPr lang="fr-FR" dirty="0" smtClean="0"/>
              <a:t> </a:t>
            </a:r>
            <a:r>
              <a:rPr lang="fr-FR" dirty="0" smtClean="0"/>
              <a:t>Energie </a:t>
            </a:r>
            <a:r>
              <a:rPr lang="fr-FR" dirty="0" err="1" smtClean="0"/>
              <a:t>verwandelt</a:t>
            </a:r>
            <a:r>
              <a:rPr lang="fr-FR" dirty="0"/>
              <a:t>.</a:t>
            </a:r>
            <a:endParaRPr lang="fr-FR" dirty="0" smtClean="0"/>
          </a:p>
          <a:p>
            <a:r>
              <a:rPr lang="fr-FR" dirty="0" err="1" smtClean="0"/>
              <a:t>Dann</a:t>
            </a:r>
            <a:r>
              <a:rPr lang="fr-FR" dirty="0" smtClean="0"/>
              <a:t> </a:t>
            </a:r>
            <a:r>
              <a:rPr lang="fr-FR" dirty="0" err="1" smtClean="0"/>
              <a:t>wird</a:t>
            </a:r>
            <a:r>
              <a:rPr lang="fr-FR" dirty="0" smtClean="0"/>
              <a:t> es in </a:t>
            </a:r>
            <a:r>
              <a:rPr lang="fr-FR" dirty="0" err="1" smtClean="0"/>
              <a:t>Strom</a:t>
            </a:r>
            <a:r>
              <a:rPr lang="fr-FR" dirty="0" smtClean="0"/>
              <a:t> </a:t>
            </a:r>
            <a:r>
              <a:rPr lang="fr-FR" dirty="0" err="1" smtClean="0"/>
              <a:t>umgewandelt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948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348880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Vorteile</a:t>
            </a:r>
            <a:r>
              <a:rPr lang="fr-FR" dirty="0" smtClean="0"/>
              <a:t> </a:t>
            </a:r>
            <a:r>
              <a:rPr lang="fr-FR" dirty="0" err="1" smtClean="0"/>
              <a:t>von</a:t>
            </a:r>
            <a:r>
              <a:rPr lang="fr-FR" dirty="0" smtClean="0"/>
              <a:t> </a:t>
            </a:r>
            <a:r>
              <a:rPr lang="fr-FR" dirty="0" err="1" smtClean="0"/>
              <a:t>Windenergie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04664"/>
            <a:ext cx="2688299" cy="2016224"/>
          </a:xfrm>
        </p:spPr>
      </p:pic>
      <p:sp>
        <p:nvSpPr>
          <p:cNvPr id="6" name="Rectangle à coins arrondis 5"/>
          <p:cNvSpPr/>
          <p:nvPr/>
        </p:nvSpPr>
        <p:spPr>
          <a:xfrm>
            <a:off x="3028992" y="620688"/>
            <a:ext cx="1471000" cy="936104"/>
          </a:xfrm>
          <a:prstGeom prst="wedgeRoundRectCallout">
            <a:avLst>
              <a:gd name="adj1" fmla="val -87148"/>
              <a:gd name="adj2" fmla="val 4218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sind</a:t>
            </a:r>
            <a:r>
              <a:rPr lang="fr-FR" dirty="0" smtClean="0"/>
              <a:t> </a:t>
            </a:r>
            <a:r>
              <a:rPr lang="fr-FR" dirty="0" err="1" smtClean="0"/>
              <a:t>meine</a:t>
            </a:r>
            <a:r>
              <a:rPr lang="fr-FR" dirty="0" smtClean="0"/>
              <a:t> </a:t>
            </a:r>
            <a:r>
              <a:rPr lang="fr-FR" dirty="0" err="1" smtClean="0"/>
              <a:t>Vorteile</a:t>
            </a:r>
            <a:endParaRPr lang="en-US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0" y="3284984"/>
            <a:ext cx="8376875" cy="31683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/>
              <a:t>Wind </a:t>
            </a:r>
            <a:r>
              <a:rPr lang="fr-FR" sz="1800" dirty="0" err="1" smtClean="0"/>
              <a:t>kostet</a:t>
            </a:r>
            <a:r>
              <a:rPr lang="fr-FR" sz="1800" dirty="0" smtClean="0"/>
              <a:t> </a:t>
            </a:r>
            <a:r>
              <a:rPr lang="fr-FR" sz="1800" dirty="0" err="1" smtClean="0"/>
              <a:t>kein</a:t>
            </a:r>
            <a:r>
              <a:rPr lang="fr-FR" sz="1800" dirty="0" smtClean="0"/>
              <a:t> </a:t>
            </a:r>
            <a:r>
              <a:rPr lang="fr-FR" sz="1800" dirty="0" err="1" smtClean="0"/>
              <a:t>Geld</a:t>
            </a:r>
            <a:r>
              <a:rPr lang="fr-FR" sz="1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err="1" smtClean="0"/>
              <a:t>Windenergie</a:t>
            </a:r>
            <a:r>
              <a:rPr lang="fr-FR" sz="1800" dirty="0" smtClean="0"/>
              <a:t> </a:t>
            </a:r>
            <a:r>
              <a:rPr lang="fr-FR" sz="1800" dirty="0" err="1" smtClean="0"/>
              <a:t>ist</a:t>
            </a:r>
            <a:r>
              <a:rPr lang="fr-FR" sz="1800" dirty="0" smtClean="0"/>
              <a:t> </a:t>
            </a:r>
            <a:r>
              <a:rPr lang="fr-FR" sz="1800" dirty="0" err="1" smtClean="0"/>
              <a:t>umweltfreundlich</a:t>
            </a:r>
            <a:r>
              <a:rPr lang="fr-FR" sz="1800" dirty="0" smtClean="0"/>
              <a:t>, da </a:t>
            </a:r>
            <a:r>
              <a:rPr lang="fr-FR" sz="1800" dirty="0" err="1" smtClean="0"/>
              <a:t>keine</a:t>
            </a:r>
            <a:r>
              <a:rPr lang="fr-FR" sz="1800" dirty="0" smtClean="0"/>
              <a:t> </a:t>
            </a:r>
            <a:r>
              <a:rPr lang="fr-FR" sz="1800" dirty="0" err="1" smtClean="0"/>
              <a:t>fossilen</a:t>
            </a:r>
            <a:r>
              <a:rPr lang="fr-FR" sz="1800" dirty="0" smtClean="0"/>
              <a:t> </a:t>
            </a:r>
            <a:r>
              <a:rPr lang="fr-FR" sz="1800" dirty="0" err="1" smtClean="0"/>
              <a:t>Rohstoffe</a:t>
            </a:r>
            <a:r>
              <a:rPr lang="fr-FR" sz="1800" dirty="0" smtClean="0"/>
              <a:t> </a:t>
            </a:r>
            <a:r>
              <a:rPr lang="fr-FR" sz="1800" dirty="0" err="1" smtClean="0"/>
              <a:t>verbrant</a:t>
            </a:r>
            <a:r>
              <a:rPr lang="fr-FR" sz="1800" dirty="0" smtClean="0"/>
              <a:t> </a:t>
            </a:r>
            <a:r>
              <a:rPr lang="fr-FR" sz="1800" dirty="0" err="1" smtClean="0"/>
              <a:t>werden</a:t>
            </a:r>
            <a:r>
              <a:rPr lang="fr-FR" sz="1800" dirty="0" smtClean="0"/>
              <a:t> </a:t>
            </a:r>
            <a:r>
              <a:rPr lang="fr-FR" sz="1800" dirty="0" err="1" smtClean="0"/>
              <a:t>um</a:t>
            </a:r>
            <a:r>
              <a:rPr lang="fr-FR" sz="1800" dirty="0" smtClean="0"/>
              <a:t> Energie </a:t>
            </a:r>
            <a:r>
              <a:rPr lang="fr-FR" sz="1800" dirty="0" err="1" smtClean="0"/>
              <a:t>zu</a:t>
            </a:r>
            <a:r>
              <a:rPr lang="fr-FR" sz="1800" dirty="0" smtClean="0"/>
              <a:t> </a:t>
            </a:r>
            <a:r>
              <a:rPr lang="fr-FR" sz="1800" dirty="0" err="1" smtClean="0"/>
              <a:t>bekommen</a:t>
            </a:r>
            <a:r>
              <a:rPr lang="fr-FR" sz="1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err="1" smtClean="0"/>
              <a:t>Windturbinen</a:t>
            </a:r>
            <a:r>
              <a:rPr lang="fr-FR" sz="1800" dirty="0" smtClean="0"/>
              <a:t> </a:t>
            </a:r>
            <a:r>
              <a:rPr lang="fr-FR" sz="1800" dirty="0" err="1" smtClean="0"/>
              <a:t>brauchen</a:t>
            </a:r>
            <a:r>
              <a:rPr lang="fr-FR" sz="1800" dirty="0" smtClean="0"/>
              <a:t> </a:t>
            </a:r>
            <a:r>
              <a:rPr lang="fr-FR" sz="1800" dirty="0" err="1" smtClean="0"/>
              <a:t>weniger</a:t>
            </a:r>
            <a:r>
              <a:rPr lang="fr-FR" sz="1800" dirty="0" smtClean="0"/>
              <a:t> </a:t>
            </a:r>
            <a:r>
              <a:rPr lang="fr-FR" sz="1800" dirty="0" err="1" smtClean="0"/>
              <a:t>Platz</a:t>
            </a:r>
            <a:r>
              <a:rPr lang="fr-FR" sz="1800" dirty="0" smtClean="0"/>
              <a:t> </a:t>
            </a:r>
            <a:r>
              <a:rPr lang="fr-FR" sz="1800" dirty="0" err="1" smtClean="0"/>
              <a:t>als</a:t>
            </a:r>
            <a:r>
              <a:rPr lang="fr-FR" sz="1800" dirty="0" smtClean="0"/>
              <a:t> </a:t>
            </a:r>
            <a:r>
              <a:rPr lang="fr-FR" sz="1800" dirty="0" err="1" smtClean="0"/>
              <a:t>große</a:t>
            </a:r>
            <a:r>
              <a:rPr lang="fr-FR" sz="1800" dirty="0" smtClean="0"/>
              <a:t> </a:t>
            </a:r>
            <a:r>
              <a:rPr lang="fr-FR" sz="1800" dirty="0" err="1" smtClean="0"/>
              <a:t>Kraftwerke</a:t>
            </a:r>
            <a:r>
              <a:rPr lang="fr-FR" sz="1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err="1" smtClean="0"/>
              <a:t>Neue</a:t>
            </a:r>
            <a:r>
              <a:rPr lang="fr-FR" sz="1800" dirty="0" smtClean="0"/>
              <a:t> </a:t>
            </a:r>
            <a:r>
              <a:rPr lang="fr-FR" sz="1800" dirty="0" err="1" smtClean="0"/>
              <a:t>Technologien</a:t>
            </a:r>
            <a:r>
              <a:rPr lang="fr-FR" sz="1800" dirty="0" smtClean="0"/>
              <a:t> </a:t>
            </a:r>
            <a:r>
              <a:rPr lang="fr-FR" sz="1800" dirty="0" err="1" smtClean="0"/>
              <a:t>machen</a:t>
            </a:r>
            <a:r>
              <a:rPr lang="fr-FR" sz="1800" dirty="0" smtClean="0"/>
              <a:t> </a:t>
            </a:r>
            <a:r>
              <a:rPr lang="fr-FR" sz="1800" dirty="0" err="1" smtClean="0"/>
              <a:t>Windenergie</a:t>
            </a:r>
            <a:r>
              <a:rPr lang="fr-FR" sz="1800" dirty="0" smtClean="0"/>
              <a:t> </a:t>
            </a:r>
            <a:r>
              <a:rPr lang="fr-FR" sz="1800" dirty="0" err="1" smtClean="0"/>
              <a:t>effizienter</a:t>
            </a:r>
            <a:r>
              <a:rPr lang="fr-FR" sz="1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err="1" smtClean="0"/>
              <a:t>Winturbinen</a:t>
            </a:r>
            <a:r>
              <a:rPr lang="fr-FR" sz="1800" dirty="0" smtClean="0"/>
              <a:t> </a:t>
            </a:r>
            <a:r>
              <a:rPr lang="fr-FR" sz="1800" dirty="0" err="1" smtClean="0"/>
              <a:t>sind</a:t>
            </a:r>
            <a:r>
              <a:rPr lang="fr-FR" sz="1800" dirty="0" smtClean="0"/>
              <a:t> </a:t>
            </a:r>
            <a:r>
              <a:rPr lang="fr-FR" sz="1800" dirty="0" err="1" smtClean="0"/>
              <a:t>unabhängig</a:t>
            </a:r>
            <a:r>
              <a:rPr lang="fr-FR" sz="1800" dirty="0" smtClean="0"/>
              <a:t> </a:t>
            </a:r>
            <a:r>
              <a:rPr lang="fr-FR" sz="1800" dirty="0" err="1" smtClean="0"/>
              <a:t>von</a:t>
            </a:r>
            <a:r>
              <a:rPr lang="fr-FR" sz="1800" dirty="0" smtClean="0"/>
              <a:t> der </a:t>
            </a:r>
            <a:r>
              <a:rPr lang="fr-FR" sz="1800" dirty="0" err="1" smtClean="0"/>
              <a:t>Lage</a:t>
            </a:r>
            <a:r>
              <a:rPr lang="fr-FR" sz="1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err="1" smtClean="0"/>
              <a:t>Verglichen</a:t>
            </a:r>
            <a:r>
              <a:rPr lang="fr-FR" sz="1800" dirty="0" smtClean="0"/>
              <a:t> mit </a:t>
            </a:r>
            <a:r>
              <a:rPr lang="fr-FR" sz="1800" dirty="0" err="1" smtClean="0"/>
              <a:t>Solarenergie</a:t>
            </a:r>
            <a:r>
              <a:rPr lang="fr-FR" sz="1800" dirty="0" smtClean="0"/>
              <a:t> </a:t>
            </a:r>
            <a:r>
              <a:rPr lang="fr-FR" sz="1800" dirty="0" err="1" smtClean="0"/>
              <a:t>ist</a:t>
            </a:r>
            <a:r>
              <a:rPr lang="fr-FR" sz="1800" dirty="0" smtClean="0"/>
              <a:t> </a:t>
            </a:r>
            <a:r>
              <a:rPr lang="fr-FR" sz="1800" dirty="0" err="1" smtClean="0"/>
              <a:t>diese</a:t>
            </a:r>
            <a:r>
              <a:rPr lang="fr-FR" sz="1800" dirty="0" smtClean="0"/>
              <a:t> </a:t>
            </a:r>
            <a:r>
              <a:rPr lang="fr-FR" sz="1800" dirty="0" err="1" smtClean="0"/>
              <a:t>Energieform</a:t>
            </a:r>
            <a:r>
              <a:rPr lang="fr-FR" sz="1800" dirty="0" smtClean="0"/>
              <a:t> </a:t>
            </a:r>
            <a:r>
              <a:rPr lang="fr-FR" sz="1800" dirty="0" err="1" smtClean="0"/>
              <a:t>ebenso</a:t>
            </a:r>
            <a:r>
              <a:rPr lang="fr-FR" sz="1800" dirty="0" smtClean="0"/>
              <a:t> </a:t>
            </a:r>
            <a:r>
              <a:rPr lang="fr-FR" sz="1800" dirty="0" err="1" smtClean="0"/>
              <a:t>gut</a:t>
            </a:r>
            <a:r>
              <a:rPr lang="fr-FR" sz="1800" dirty="0" smtClean="0"/>
              <a:t> </a:t>
            </a:r>
            <a:r>
              <a:rPr lang="fr-FR" sz="1800" dirty="0" err="1" smtClean="0"/>
              <a:t>für</a:t>
            </a:r>
            <a:r>
              <a:rPr lang="fr-FR" sz="1800" dirty="0" smtClean="0"/>
              <a:t> </a:t>
            </a:r>
            <a:r>
              <a:rPr lang="fr-FR" sz="1800" dirty="0" err="1" smtClean="0"/>
              <a:t>Industriestaaten</a:t>
            </a:r>
            <a:r>
              <a:rPr lang="fr-FR" sz="1800" dirty="0" smtClean="0"/>
              <a:t> </a:t>
            </a:r>
            <a:r>
              <a:rPr lang="fr-FR" sz="1800" dirty="0" err="1" smtClean="0"/>
              <a:t>wie</a:t>
            </a:r>
            <a:r>
              <a:rPr lang="fr-FR" sz="1800" dirty="0" smtClean="0"/>
              <a:t> </a:t>
            </a:r>
            <a:r>
              <a:rPr lang="fr-FR" sz="1800" dirty="0" err="1" smtClean="0"/>
              <a:t>für</a:t>
            </a:r>
            <a:r>
              <a:rPr lang="fr-FR" sz="1800" dirty="0" smtClean="0"/>
              <a:t> </a:t>
            </a:r>
            <a:r>
              <a:rPr lang="fr-FR" sz="1800" dirty="0" err="1" smtClean="0"/>
              <a:t>Entwicklungsländer</a:t>
            </a:r>
            <a:r>
              <a:rPr lang="fr-FR" sz="1800" dirty="0" smtClean="0"/>
              <a:t> </a:t>
            </a:r>
            <a:r>
              <a:rPr lang="fr-FR" sz="1800" dirty="0" err="1" smtClean="0"/>
              <a:t>geeignet</a:t>
            </a:r>
            <a:r>
              <a:rPr lang="fr-FR" sz="1800" dirty="0" smtClean="0"/>
              <a:t>. </a:t>
            </a:r>
          </a:p>
          <a:p>
            <a:pPr marL="0" indent="0">
              <a:buNone/>
            </a:pPr>
            <a:endParaRPr lang="fr-FR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313509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 smtClean="0"/>
              <a:t>Wellenenergie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395" y="975858"/>
            <a:ext cx="2189458" cy="2919278"/>
          </a:xfrm>
        </p:spPr>
      </p:pic>
      <p:sp>
        <p:nvSpPr>
          <p:cNvPr id="6" name="Pensées 5"/>
          <p:cNvSpPr/>
          <p:nvPr/>
        </p:nvSpPr>
        <p:spPr>
          <a:xfrm>
            <a:off x="2627784" y="3212976"/>
            <a:ext cx="1885900" cy="1080120"/>
          </a:xfrm>
          <a:prstGeom prst="cloudCallout">
            <a:avLst>
              <a:gd name="adj1" fmla="val -50139"/>
              <a:gd name="adj2" fmla="val -11012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es?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347864" y="1490947"/>
            <a:ext cx="1800200" cy="828672"/>
          </a:xfrm>
          <a:prstGeom prst="wedgeRoundRectCallout">
            <a:avLst>
              <a:gd name="adj1" fmla="val -74349"/>
              <a:gd name="adj2" fmla="val 2498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Mit </a:t>
            </a:r>
            <a:r>
              <a:rPr lang="fr-FR" dirty="0" err="1" smtClean="0"/>
              <a:t>meiner</a:t>
            </a:r>
            <a:r>
              <a:rPr lang="fr-FR" dirty="0" smtClean="0"/>
              <a:t> Kraft </a:t>
            </a:r>
            <a:r>
              <a:rPr lang="fr-FR" dirty="0" err="1" smtClean="0"/>
              <a:t>prodziere</a:t>
            </a:r>
            <a:r>
              <a:rPr lang="fr-FR" dirty="0" smtClean="0"/>
              <a:t> </a:t>
            </a:r>
            <a:r>
              <a:rPr lang="fr-FR" dirty="0"/>
              <a:t>E</a:t>
            </a:r>
            <a:r>
              <a:rPr lang="fr-FR" dirty="0" smtClean="0"/>
              <a:t>nergie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443711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Wellen </a:t>
            </a:r>
            <a:r>
              <a:rPr lang="fr-FR" dirty="0" err="1" smtClean="0"/>
              <a:t>entstehen</a:t>
            </a:r>
            <a:r>
              <a:rPr lang="fr-FR" dirty="0" smtClean="0"/>
              <a:t>, </a:t>
            </a:r>
            <a:r>
              <a:rPr lang="fr-FR" dirty="0" err="1" smtClean="0"/>
              <a:t>wenn</a:t>
            </a:r>
            <a:r>
              <a:rPr lang="fr-FR" dirty="0" smtClean="0"/>
              <a:t> der Wind </a:t>
            </a:r>
            <a:r>
              <a:rPr lang="fr-FR" dirty="0" err="1" smtClean="0"/>
              <a:t>über</a:t>
            </a:r>
            <a:r>
              <a:rPr lang="fr-FR" dirty="0" smtClean="0"/>
              <a:t> die </a:t>
            </a:r>
            <a:r>
              <a:rPr lang="fr-FR" dirty="0" err="1" smtClean="0"/>
              <a:t>Oberfläche</a:t>
            </a:r>
            <a:r>
              <a:rPr lang="fr-FR" dirty="0" smtClean="0"/>
              <a:t> des </a:t>
            </a:r>
            <a:r>
              <a:rPr lang="fr-FR" dirty="0" err="1" smtClean="0"/>
              <a:t>Ozeans</a:t>
            </a:r>
            <a:r>
              <a:rPr lang="fr-FR" dirty="0" smtClean="0"/>
              <a:t> </a:t>
            </a:r>
            <a:r>
              <a:rPr lang="fr-FR" dirty="0" err="1" smtClean="0"/>
              <a:t>pustet</a:t>
            </a:r>
            <a:r>
              <a:rPr lang="fr-FR" dirty="0" smtClean="0"/>
              <a:t>. Die Wellen </a:t>
            </a:r>
            <a:r>
              <a:rPr lang="fr-FR" dirty="0" err="1" smtClean="0"/>
              <a:t>können</a:t>
            </a:r>
            <a:r>
              <a:rPr lang="fr-FR" dirty="0" smtClean="0"/>
              <a:t> </a:t>
            </a:r>
            <a:r>
              <a:rPr lang="fr-FR" dirty="0" err="1" smtClean="0"/>
              <a:t>große</a:t>
            </a:r>
            <a:r>
              <a:rPr lang="fr-FR" dirty="0" smtClean="0"/>
              <a:t> </a:t>
            </a:r>
            <a:r>
              <a:rPr lang="fr-FR" dirty="0" err="1" smtClean="0"/>
              <a:t>Entfernungen</a:t>
            </a:r>
            <a:r>
              <a:rPr lang="fr-FR" dirty="0" smtClean="0"/>
              <a:t> </a:t>
            </a:r>
            <a:r>
              <a:rPr lang="fr-FR" dirty="0" err="1" smtClean="0"/>
              <a:t>überwinden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99" y="4725144"/>
            <a:ext cx="2146549" cy="18356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2708920"/>
            <a:ext cx="2051720" cy="17281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6878" y="2499743"/>
            <a:ext cx="1728192" cy="21465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71" y="4741168"/>
            <a:ext cx="2051720" cy="18196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967368" y="2292504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C000"/>
                </a:solidFill>
              </a:rPr>
              <a:t>Die </a:t>
            </a:r>
            <a:r>
              <a:rPr lang="fr-FR" sz="2000" dirty="0" err="1" smtClean="0">
                <a:solidFill>
                  <a:srgbClr val="FFC000"/>
                </a:solidFill>
              </a:rPr>
              <a:t>verschiedenen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Typen</a:t>
            </a:r>
            <a:endParaRPr lang="fr-FR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3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400" dirty="0" err="1" smtClean="0"/>
              <a:t>Vorteile</a:t>
            </a:r>
            <a:r>
              <a:rPr lang="fr-FR" sz="4400" dirty="0" smtClean="0"/>
              <a:t> </a:t>
            </a:r>
            <a:r>
              <a:rPr lang="fr-FR" sz="4400" dirty="0" err="1" smtClean="0"/>
              <a:t>von</a:t>
            </a:r>
            <a:r>
              <a:rPr lang="fr-FR" sz="4400" dirty="0" smtClean="0"/>
              <a:t> </a:t>
            </a:r>
            <a:r>
              <a:rPr lang="fr-FR" sz="4400" dirty="0" err="1" smtClean="0"/>
              <a:t>Wellenenergie</a:t>
            </a:r>
            <a:endParaRPr lang="fr-FR" sz="4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1660" y="-63388"/>
            <a:ext cx="2376264" cy="3168352"/>
          </a:xfrm>
        </p:spPr>
      </p:pic>
      <p:sp>
        <p:nvSpPr>
          <p:cNvPr id="5" name="Rectangle à coins arrondis 4"/>
          <p:cNvSpPr/>
          <p:nvPr/>
        </p:nvSpPr>
        <p:spPr>
          <a:xfrm>
            <a:off x="5030440" y="764704"/>
            <a:ext cx="1584176" cy="1152128"/>
          </a:xfrm>
          <a:prstGeom prst="wedgeRoundRectCallout">
            <a:avLst>
              <a:gd name="adj1" fmla="val -102947"/>
              <a:gd name="adj2" fmla="val 6949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Cyrl-AZ" dirty="0"/>
              <a:t>¡</a:t>
            </a:r>
            <a:r>
              <a:rPr lang="fr-FR" dirty="0" err="1"/>
              <a:t>Hola</a:t>
            </a:r>
            <a:r>
              <a:rPr lang="fr-FR" dirty="0"/>
              <a:t>! </a:t>
            </a:r>
            <a:r>
              <a:rPr lang="fr-FR" dirty="0" err="1" smtClean="0"/>
              <a:t>Ich</a:t>
            </a:r>
            <a:r>
              <a:rPr lang="fr-FR" dirty="0" smtClean="0"/>
              <a:t> </a:t>
            </a:r>
            <a:r>
              <a:rPr lang="fr-FR" dirty="0" err="1" smtClean="0"/>
              <a:t>produziere</a:t>
            </a:r>
            <a:r>
              <a:rPr lang="fr-FR" dirty="0" smtClean="0"/>
              <a:t> die </a:t>
            </a:r>
            <a:r>
              <a:rPr lang="fr-FR" dirty="0" err="1" smtClean="0"/>
              <a:t>beste</a:t>
            </a:r>
            <a:r>
              <a:rPr lang="fr-FR" dirty="0" smtClean="0"/>
              <a:t> Energie!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3573016"/>
            <a:ext cx="7200800" cy="3077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2000" dirty="0" err="1" smtClean="0"/>
              <a:t>umweltfreundlich</a:t>
            </a:r>
            <a:r>
              <a:rPr lang="fr-FR" sz="2000" dirty="0" smtClean="0"/>
              <a:t> </a:t>
            </a:r>
            <a:r>
              <a:rPr lang="fr-FR" sz="2000" dirty="0" err="1" smtClean="0"/>
              <a:t>und</a:t>
            </a:r>
            <a:r>
              <a:rPr lang="fr-FR" sz="2000" dirty="0" smtClean="0"/>
              <a:t> </a:t>
            </a:r>
            <a:r>
              <a:rPr lang="fr-FR" sz="2000" dirty="0" err="1" smtClean="0"/>
              <a:t>erneuerbar</a:t>
            </a:r>
            <a:endParaRPr lang="fr-FR" sz="2000" dirty="0" smtClean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e-DE" sz="2000" dirty="0" smtClean="0"/>
              <a:t>Wellenenergie ist nicht endlich</a:t>
            </a:r>
            <a:endParaRPr lang="en-US" sz="2000" dirty="0" smtClean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 err="1" smtClean="0"/>
              <a:t>Wellen</a:t>
            </a:r>
            <a:r>
              <a:rPr lang="en-US" sz="2000" dirty="0" err="1" smtClean="0"/>
              <a:t>energie</a:t>
            </a:r>
            <a:r>
              <a:rPr lang="en-US" sz="2000" dirty="0" smtClean="0"/>
              <a:t> </a:t>
            </a:r>
            <a:r>
              <a:rPr lang="en-US" sz="2000" dirty="0" err="1" smtClean="0"/>
              <a:t>fügt</a:t>
            </a:r>
            <a:r>
              <a:rPr lang="en-US" sz="2000" dirty="0" smtClean="0"/>
              <a:t> der </a:t>
            </a:r>
            <a:r>
              <a:rPr lang="en-US" sz="2000" dirty="0" err="1" smtClean="0"/>
              <a:t>Erde</a:t>
            </a:r>
            <a:r>
              <a:rPr lang="en-US" sz="2000" dirty="0" smtClean="0"/>
              <a:t> </a:t>
            </a:r>
            <a:r>
              <a:rPr lang="en-US" sz="2000" dirty="0" err="1" smtClean="0"/>
              <a:t>keinen</a:t>
            </a:r>
            <a:r>
              <a:rPr lang="en-US" sz="2000" dirty="0" smtClean="0"/>
              <a:t> </a:t>
            </a:r>
            <a:r>
              <a:rPr lang="en-US" sz="2000" dirty="0" err="1" smtClean="0"/>
              <a:t>Schaden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endParaRPr lang="en-US" sz="2000" dirty="0" smtClean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/>
              <a:t> </a:t>
            </a:r>
            <a:r>
              <a:rPr lang="en-US" sz="2000" dirty="0" err="1" smtClean="0"/>
              <a:t>sicher</a:t>
            </a:r>
            <a:r>
              <a:rPr lang="en-US" sz="2000" dirty="0" smtClean="0"/>
              <a:t>, </a:t>
            </a:r>
            <a:r>
              <a:rPr lang="en-US" sz="2000" dirty="0" err="1" smtClean="0"/>
              <a:t>sauber</a:t>
            </a:r>
            <a:r>
              <a:rPr lang="en-US" sz="2000" dirty="0" smtClean="0"/>
              <a:t> und </a:t>
            </a:r>
            <a:r>
              <a:rPr lang="en-US" sz="2000" dirty="0" err="1" smtClean="0"/>
              <a:t>eine</a:t>
            </a:r>
            <a:r>
              <a:rPr lang="en-US" sz="2000" dirty="0" smtClean="0"/>
              <a:t> </a:t>
            </a:r>
            <a:r>
              <a:rPr lang="en-US" sz="2000" dirty="0" err="1" smtClean="0"/>
              <a:t>gute</a:t>
            </a:r>
            <a:r>
              <a:rPr lang="en-US" sz="2000" dirty="0" smtClean="0"/>
              <a:t> </a:t>
            </a:r>
            <a:r>
              <a:rPr lang="en-US" sz="2000" dirty="0" err="1" smtClean="0"/>
              <a:t>Methode</a:t>
            </a:r>
            <a:r>
              <a:rPr lang="en-US" sz="2000" dirty="0" smtClean="0"/>
              <a:t> </a:t>
            </a:r>
            <a:r>
              <a:rPr lang="en-US" sz="2000" dirty="0" err="1" smtClean="0"/>
              <a:t>Energie</a:t>
            </a:r>
            <a:r>
              <a:rPr lang="en-US" sz="2000" dirty="0" smtClean="0"/>
              <a:t> </a:t>
            </a:r>
            <a:r>
              <a:rPr lang="en-US" sz="2000" dirty="0" err="1" smtClean="0"/>
              <a:t>vom</a:t>
            </a:r>
            <a:r>
              <a:rPr lang="en-US" sz="2000" dirty="0" smtClean="0"/>
              <a:t> Meer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bekommen</a:t>
            </a:r>
            <a:endParaRPr lang="en-US" sz="2000" dirty="0" smtClean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 err="1" smtClean="0"/>
              <a:t>viele</a:t>
            </a:r>
            <a:r>
              <a:rPr lang="en-US" sz="2000" dirty="0" smtClean="0"/>
              <a:t> Menschen </a:t>
            </a:r>
            <a:r>
              <a:rPr lang="en-US" sz="2000" dirty="0" err="1" smtClean="0"/>
              <a:t>können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der </a:t>
            </a:r>
            <a:r>
              <a:rPr lang="en-US" sz="2000" dirty="0" err="1" smtClean="0"/>
              <a:t>Energie</a:t>
            </a:r>
            <a:r>
              <a:rPr lang="en-US" sz="2000" dirty="0" smtClean="0"/>
              <a:t> </a:t>
            </a:r>
            <a:r>
              <a:rPr lang="en-US" sz="2000" dirty="0" err="1" smtClean="0"/>
              <a:t>aus</a:t>
            </a:r>
            <a:r>
              <a:rPr lang="en-US" sz="2000" dirty="0" smtClean="0"/>
              <a:t> den </a:t>
            </a:r>
            <a:r>
              <a:rPr lang="en-US" sz="2000" dirty="0" err="1" smtClean="0"/>
              <a:t>Wellen</a:t>
            </a:r>
            <a:r>
              <a:rPr lang="en-US" sz="2000" dirty="0" smtClean="0"/>
              <a:t> </a:t>
            </a:r>
            <a:r>
              <a:rPr lang="en-US" sz="2000" dirty="0" err="1" smtClean="0"/>
              <a:t>versorgt</a:t>
            </a:r>
            <a:r>
              <a:rPr lang="en-US" sz="2000" dirty="0" smtClean="0"/>
              <a:t> </a:t>
            </a:r>
            <a:r>
              <a:rPr lang="en-US" sz="2000" dirty="0" err="1" smtClean="0"/>
              <a:t>werden</a:t>
            </a:r>
            <a:endParaRPr lang="en-US" sz="2000" dirty="0" smtClean="0"/>
          </a:p>
          <a:p>
            <a:pPr>
              <a:buClr>
                <a:schemeClr val="accent3"/>
              </a:buClr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99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399</Words>
  <Application>Microsoft Macintosh PowerPoint</Application>
  <PresentationFormat>Bildschirmpräsentation (4:3)</PresentationFormat>
  <Paragraphs>75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Débit</vt:lpstr>
      <vt:lpstr>PowerPoint-Präsentation</vt:lpstr>
      <vt:lpstr> erneuerbare Energien aus dem Meer</vt:lpstr>
      <vt:lpstr>Gezeitenenergie </vt:lpstr>
      <vt:lpstr>Die Bewegungen des Ozeans</vt:lpstr>
      <vt:lpstr>Vorteile von Gezeitenenergie</vt:lpstr>
      <vt:lpstr>küstennahe Windenergie</vt:lpstr>
      <vt:lpstr>Vorteile von Windenergie</vt:lpstr>
      <vt:lpstr>Wellenenergie</vt:lpstr>
      <vt:lpstr>Vorteile von Wellenenergie</vt:lpstr>
      <vt:lpstr>PowerPoint-Präsentation</vt:lpstr>
      <vt:lpstr>Vorteile/Nachteile</vt:lpstr>
      <vt:lpstr>Thank you Merci Danke Teṣekkürler Gracias for your attention  </vt:lpstr>
    </vt:vector>
  </TitlesOfParts>
  <Company>SAINT GABRIEL - SAINT MICHEL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Marine renewable energies</dc:title>
  <dc:creator>Roussay Clement</dc:creator>
  <cp:lastModifiedBy>Henriette Munzlinger</cp:lastModifiedBy>
  <cp:revision>62</cp:revision>
  <dcterms:created xsi:type="dcterms:W3CDTF">2016-11-17T08:04:47Z</dcterms:created>
  <dcterms:modified xsi:type="dcterms:W3CDTF">2017-02-09T07:50:42Z</dcterms:modified>
</cp:coreProperties>
</file>