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58" r:id="rId4"/>
    <p:sldId id="263" r:id="rId5"/>
    <p:sldId id="264" r:id="rId6"/>
    <p:sldId id="259" r:id="rId7"/>
    <p:sldId id="260" r:id="rId8"/>
    <p:sldId id="267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FF3300"/>
    <a:srgbClr val="99FF66"/>
    <a:srgbClr val="66FF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6F472B-3199-49BE-93F4-2197204EC63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4E15D8-56D8-4C1A-AC26-96C4C3467587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MARINE RENEWABLE ENERGY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2" y="816165"/>
            <a:ext cx="7056785" cy="13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81128"/>
            <a:ext cx="52197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1539" y="116632"/>
            <a:ext cx="9144000" cy="702568"/>
          </a:xfrm>
        </p:spPr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renewable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259632" y="5517232"/>
            <a:ext cx="7632848" cy="1152128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Generally </a:t>
            </a:r>
            <a:r>
              <a:rPr lang="en-US" sz="2800" dirty="0"/>
              <a:t>defined as energy that is collected from resources which are </a:t>
            </a:r>
            <a:r>
              <a:rPr lang="en-US" sz="2800" dirty="0" err="1" smtClean="0"/>
              <a:t>naturall</a:t>
            </a:r>
            <a:r>
              <a:rPr lang="en-US" sz="2800" dirty="0" smtClean="0"/>
              <a:t>. </a:t>
            </a:r>
            <a:r>
              <a:rPr lang="en-US" sz="2800" dirty="0" smtClean="0"/>
              <a:t>Energies will don’t run out.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37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  <a:t>TIDAL ENERGY</a:t>
            </a: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lèche courbée vers la droite 4"/>
          <p:cNvSpPr/>
          <p:nvPr/>
        </p:nvSpPr>
        <p:spPr>
          <a:xfrm rot="19607058">
            <a:off x="251520" y="3397194"/>
            <a:ext cx="572624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10477022">
            <a:off x="3711056" y="2079081"/>
            <a:ext cx="439484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501008"/>
            <a:ext cx="59667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onnées stockées 9"/>
          <p:cNvSpPr/>
          <p:nvPr/>
        </p:nvSpPr>
        <p:spPr>
          <a:xfrm rot="8279678">
            <a:off x="1633467" y="2078161"/>
            <a:ext cx="2055131" cy="764579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onnées stockées 10"/>
          <p:cNvSpPr/>
          <p:nvPr/>
        </p:nvSpPr>
        <p:spPr>
          <a:xfrm rot="666214">
            <a:off x="196388" y="2623594"/>
            <a:ext cx="1763688" cy="71427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Données stockées 8"/>
          <p:cNvSpPr/>
          <p:nvPr/>
        </p:nvSpPr>
        <p:spPr>
          <a:xfrm rot="12671240">
            <a:off x="1790832" y="3266224"/>
            <a:ext cx="1800200" cy="72008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302224" y="170869"/>
            <a:ext cx="4701208" cy="489654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The </a:t>
            </a:r>
            <a:r>
              <a:rPr lang="fr-FR" sz="3600" dirty="0" err="1" smtClean="0"/>
              <a:t>period</a:t>
            </a:r>
            <a:r>
              <a:rPr lang="fr-FR" sz="3600" dirty="0" smtClean="0"/>
              <a:t> of the tidal </a:t>
            </a:r>
            <a:r>
              <a:rPr lang="fr-FR" sz="3600" dirty="0" err="1" smtClean="0"/>
              <a:t>waves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about 12 </a:t>
            </a:r>
            <a:r>
              <a:rPr lang="fr-FR" sz="3600" dirty="0" err="1" smtClean="0"/>
              <a:t>hours</a:t>
            </a:r>
            <a:r>
              <a:rPr lang="fr-FR" sz="3600" dirty="0" smtClean="0"/>
              <a:t> </a:t>
            </a:r>
            <a:r>
              <a:rPr lang="fr-FR" sz="3600" dirty="0" err="1" smtClean="0"/>
              <a:t>during</a:t>
            </a:r>
            <a:r>
              <a:rPr lang="fr-FR" sz="3600" dirty="0" smtClean="0"/>
              <a:t> the </a:t>
            </a:r>
            <a:r>
              <a:rPr lang="fr-FR" sz="3600" dirty="0" err="1" smtClean="0"/>
              <a:t>day</a:t>
            </a:r>
            <a:r>
              <a:rPr lang="fr-FR" sz="3600" dirty="0"/>
              <a:t>:</a:t>
            </a:r>
            <a:r>
              <a:rPr lang="fr-FR" sz="3600" dirty="0" smtClean="0"/>
              <a:t> the water </a:t>
            </a:r>
            <a:r>
              <a:rPr lang="fr-FR" sz="3600" dirty="0" err="1" smtClean="0"/>
              <a:t>rises</a:t>
            </a:r>
            <a:r>
              <a:rPr lang="fr-FR" sz="3600" dirty="0" smtClean="0"/>
              <a:t> and </a:t>
            </a:r>
            <a:r>
              <a:rPr lang="fr-FR" sz="3600" dirty="0" err="1" smtClean="0"/>
              <a:t>falls</a:t>
            </a:r>
            <a:r>
              <a:rPr lang="fr-FR" sz="3600" dirty="0" smtClean="0"/>
              <a:t> </a:t>
            </a:r>
            <a:r>
              <a:rPr lang="fr-FR" sz="3600" dirty="0" err="1" smtClean="0"/>
              <a:t>two</a:t>
            </a:r>
            <a:r>
              <a:rPr lang="fr-FR" sz="3600" dirty="0" smtClean="0"/>
              <a:t> times.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234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THE TURBINE</a:t>
            </a:r>
            <a:endParaRPr lang="fr-F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128293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6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685800"/>
          </a:xfrm>
        </p:spPr>
        <p:txBody>
          <a:bodyPr/>
          <a:lstStyle/>
          <a:p>
            <a:r>
              <a:rPr lang="fr-FR" dirty="0" smtClean="0"/>
              <a:t> ADVANTAGES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685800"/>
          </a:xfrm>
        </p:spPr>
        <p:txBody>
          <a:bodyPr/>
          <a:lstStyle/>
          <a:p>
            <a:r>
              <a:rPr lang="fr-FR" dirty="0" smtClean="0"/>
              <a:t>DISADVANTAGES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38600" cy="2736304"/>
          </a:xfrm>
        </p:spPr>
        <p:txBody>
          <a:bodyPr>
            <a:noAutofit/>
          </a:bodyPr>
          <a:lstStyle/>
          <a:p>
            <a:pPr lvl="1"/>
            <a:r>
              <a:rPr lang="fr-FR" sz="2800" dirty="0" err="1" smtClean="0"/>
              <a:t>Friendly</a:t>
            </a:r>
            <a:r>
              <a:rPr lang="fr-FR" sz="2800" dirty="0" smtClean="0"/>
              <a:t> </a:t>
            </a:r>
            <a:r>
              <a:rPr lang="fr-FR" sz="2800" dirty="0" err="1" smtClean="0"/>
              <a:t>environment</a:t>
            </a:r>
            <a:endParaRPr lang="fr-FR" sz="2800" dirty="0" smtClean="0"/>
          </a:p>
          <a:p>
            <a:pPr lvl="1"/>
            <a:r>
              <a:rPr lang="fr-FR" sz="2800" dirty="0" err="1" smtClean="0"/>
              <a:t>Don’t</a:t>
            </a:r>
            <a:r>
              <a:rPr lang="fr-FR" sz="2800" dirty="0" smtClean="0"/>
              <a:t> </a:t>
            </a:r>
            <a:r>
              <a:rPr lang="fr-FR" sz="2800" dirty="0" err="1" smtClean="0"/>
              <a:t>produce</a:t>
            </a:r>
            <a:r>
              <a:rPr lang="fr-FR" sz="2800" dirty="0" smtClean="0"/>
              <a:t> </a:t>
            </a:r>
            <a:r>
              <a:rPr lang="fr-FR" sz="2800" dirty="0" err="1" smtClean="0"/>
              <a:t>gases</a:t>
            </a:r>
            <a:endParaRPr lang="fr-FR" sz="2800" dirty="0" smtClean="0"/>
          </a:p>
          <a:p>
            <a:pPr lvl="1"/>
            <a:r>
              <a:rPr lang="fr-FR" sz="2800" dirty="0" err="1" smtClean="0"/>
              <a:t>Predictable</a:t>
            </a:r>
            <a:endParaRPr lang="fr-FR" sz="2800" dirty="0" smtClean="0"/>
          </a:p>
          <a:p>
            <a:pPr lvl="1"/>
            <a:r>
              <a:rPr lang="fr-FR" sz="2800" dirty="0" err="1" smtClean="0"/>
              <a:t>Don’t</a:t>
            </a:r>
            <a:r>
              <a:rPr lang="fr-FR" sz="2800" dirty="0" smtClean="0"/>
              <a:t> </a:t>
            </a:r>
            <a:r>
              <a:rPr lang="fr-FR" sz="2800" dirty="0" err="1" smtClean="0"/>
              <a:t>need</a:t>
            </a:r>
            <a:r>
              <a:rPr lang="fr-FR" sz="2800" dirty="0" smtClean="0"/>
              <a:t> fuel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1268760"/>
            <a:ext cx="4038600" cy="4903440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Kills</a:t>
            </a:r>
            <a:r>
              <a:rPr lang="fr-FR" sz="2800" dirty="0" smtClean="0"/>
              <a:t> </a:t>
            </a:r>
            <a:r>
              <a:rPr lang="fr-FR" sz="2800" dirty="0" err="1" smtClean="0"/>
              <a:t>animals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dirty="0" smtClean="0"/>
              <a:t> water</a:t>
            </a:r>
          </a:p>
          <a:p>
            <a:r>
              <a:rPr lang="fr-FR" sz="2800" dirty="0" smtClean="0"/>
              <a:t>Not </a:t>
            </a:r>
            <a:r>
              <a:rPr lang="fr-FR" sz="2800" dirty="0" err="1" smtClean="0"/>
              <a:t>very</a:t>
            </a:r>
            <a:r>
              <a:rPr lang="fr-FR" sz="2800" dirty="0" smtClean="0"/>
              <a:t> effective</a:t>
            </a:r>
          </a:p>
          <a:p>
            <a:r>
              <a:rPr lang="fr-FR" sz="2800" dirty="0" err="1" smtClean="0"/>
              <a:t>Expensive</a:t>
            </a:r>
            <a:endParaRPr lang="fr-FR" sz="2800" dirty="0" smtClean="0"/>
          </a:p>
          <a:p>
            <a:r>
              <a:rPr lang="fr-FR" sz="2800" dirty="0" err="1" smtClean="0"/>
              <a:t>Only</a:t>
            </a:r>
            <a:r>
              <a:rPr lang="fr-FR" sz="2800" dirty="0" smtClean="0"/>
              <a:t> </a:t>
            </a:r>
            <a:r>
              <a:rPr lang="fr-FR" sz="2800" dirty="0" err="1" smtClean="0"/>
              <a:t>happend</a:t>
            </a:r>
            <a:r>
              <a:rPr lang="fr-FR" sz="2800" dirty="0" smtClean="0"/>
              <a:t> </a:t>
            </a:r>
            <a:r>
              <a:rPr lang="fr-FR" sz="2800" dirty="0" err="1" smtClean="0"/>
              <a:t>twice</a:t>
            </a:r>
            <a:r>
              <a:rPr lang="fr-FR" sz="2800" dirty="0" smtClean="0"/>
              <a:t> a </a:t>
            </a:r>
            <a:r>
              <a:rPr lang="fr-FR" sz="2800" dirty="0" err="1" smtClean="0"/>
              <a:t>day</a:t>
            </a:r>
            <a:r>
              <a:rPr lang="fr-FR" sz="2800" dirty="0" smtClean="0"/>
              <a:t>, the </a:t>
            </a:r>
            <a:r>
              <a:rPr lang="fr-FR" sz="2800" dirty="0" err="1" smtClean="0"/>
              <a:t>energy</a:t>
            </a:r>
            <a:r>
              <a:rPr lang="fr-FR" sz="2800" dirty="0" smtClean="0"/>
              <a:t> has been </a:t>
            </a:r>
            <a:r>
              <a:rPr lang="fr-FR" sz="2800" dirty="0" err="1" smtClean="0"/>
              <a:t>produce</a:t>
            </a:r>
            <a:r>
              <a:rPr lang="fr-FR" sz="2800" dirty="0" smtClean="0"/>
              <a:t> at </a:t>
            </a:r>
            <a:r>
              <a:rPr lang="fr-FR" sz="2800" dirty="0" err="1" smtClean="0"/>
              <a:t>these</a:t>
            </a:r>
            <a:r>
              <a:rPr lang="fr-FR" sz="2800" dirty="0" smtClean="0"/>
              <a:t> time</a:t>
            </a:r>
          </a:p>
        </p:txBody>
      </p:sp>
      <p:sp>
        <p:nvSpPr>
          <p:cNvPr id="7" name="Émoticône 6"/>
          <p:cNvSpPr/>
          <p:nvPr/>
        </p:nvSpPr>
        <p:spPr>
          <a:xfrm>
            <a:off x="1547664" y="4651915"/>
            <a:ext cx="1368483" cy="1368152"/>
          </a:xfrm>
          <a:prstGeom prst="smileyFac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24127" y="4653030"/>
            <a:ext cx="1512168" cy="1368152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5617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7458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014363" y="5517232"/>
            <a:ext cx="931697" cy="287926"/>
          </a:xfrm>
          <a:custGeom>
            <a:avLst/>
            <a:gdLst>
              <a:gd name="connsiteX0" fmla="*/ 0 w 931697"/>
              <a:gd name="connsiteY0" fmla="*/ 287926 h 287926"/>
              <a:gd name="connsiteX1" fmla="*/ 440267 w 931697"/>
              <a:gd name="connsiteY1" fmla="*/ 59 h 287926"/>
              <a:gd name="connsiteX2" fmla="*/ 897467 w 931697"/>
              <a:gd name="connsiteY2" fmla="*/ 262526 h 287926"/>
              <a:gd name="connsiteX3" fmla="*/ 863600 w 931697"/>
              <a:gd name="connsiteY3" fmla="*/ 254059 h 2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697" h="287926">
                <a:moveTo>
                  <a:pt x="0" y="287926"/>
                </a:moveTo>
                <a:cubicBezTo>
                  <a:pt x="145344" y="146109"/>
                  <a:pt x="290689" y="4292"/>
                  <a:pt x="440267" y="59"/>
                </a:cubicBezTo>
                <a:cubicBezTo>
                  <a:pt x="589845" y="-4174"/>
                  <a:pt x="826912" y="220193"/>
                  <a:pt x="897467" y="262526"/>
                </a:cubicBezTo>
                <a:cubicBezTo>
                  <a:pt x="968022" y="304859"/>
                  <a:pt x="915811" y="279459"/>
                  <a:pt x="863600" y="254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WAVE ENERGY </a:t>
            </a:r>
            <a:endParaRPr lang="fr-F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8378"/>
            <a:ext cx="4561508" cy="3961323"/>
          </a:xfrm>
        </p:spPr>
      </p:pic>
      <p:sp>
        <p:nvSpPr>
          <p:cNvPr id="5" name="Ellipse 4"/>
          <p:cNvSpPr/>
          <p:nvPr/>
        </p:nvSpPr>
        <p:spPr>
          <a:xfrm>
            <a:off x="5358344" y="1196752"/>
            <a:ext cx="2900848" cy="24482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It’s</a:t>
            </a:r>
            <a:r>
              <a:rPr lang="fr-FR" dirty="0" smtClean="0"/>
              <a:t> the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produces</a:t>
            </a:r>
            <a:r>
              <a:rPr lang="fr-FR" dirty="0" smtClean="0"/>
              <a:t> </a:t>
            </a:r>
            <a:r>
              <a:rPr lang="fr-FR" dirty="0" err="1" smtClean="0"/>
              <a:t>electricity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waves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5358344" y="3823320"/>
            <a:ext cx="2883680" cy="24208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If </a:t>
            </a:r>
            <a:r>
              <a:rPr lang="fr-FR" dirty="0" err="1" smtClean="0">
                <a:solidFill>
                  <a:schemeClr val="tx1"/>
                </a:solidFill>
              </a:rPr>
              <a:t>you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want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produce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wave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energy</a:t>
            </a:r>
            <a:r>
              <a:rPr lang="fr-FR" dirty="0" smtClean="0">
                <a:solidFill>
                  <a:schemeClr val="tx1"/>
                </a:solidFill>
              </a:rPr>
              <a:t>; </a:t>
            </a:r>
            <a:r>
              <a:rPr lang="fr-FR" dirty="0" err="1" smtClean="0">
                <a:solidFill>
                  <a:schemeClr val="tx1"/>
                </a:solidFill>
              </a:rPr>
              <a:t>you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need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seas</a:t>
            </a:r>
            <a:r>
              <a:rPr lang="fr-FR" dirty="0" smtClean="0">
                <a:solidFill>
                  <a:schemeClr val="tx1"/>
                </a:solidFill>
              </a:rPr>
              <a:t> or </a:t>
            </a:r>
            <a:r>
              <a:rPr lang="fr-FR" dirty="0" err="1" smtClean="0">
                <a:solidFill>
                  <a:schemeClr val="tx1"/>
                </a:solidFill>
              </a:rPr>
              <a:t>oceans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where</a:t>
            </a:r>
            <a:r>
              <a:rPr lang="fr-FR" dirty="0" smtClean="0">
                <a:solidFill>
                  <a:schemeClr val="tx1"/>
                </a:solidFill>
              </a:rPr>
              <a:t> the water </a:t>
            </a:r>
            <a:r>
              <a:rPr lang="fr-FR" dirty="0" err="1" smtClean="0">
                <a:solidFill>
                  <a:schemeClr val="tx1"/>
                </a:solidFill>
              </a:rPr>
              <a:t>isn’t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too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calm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923928" y="1268760"/>
            <a:ext cx="4896544" cy="4968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274320" anchor="ctr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Energy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produced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by the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wave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power. It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not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very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common</a:t>
            </a:r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because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wind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damages to tribunes.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need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huge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currents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 water to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get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enough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energy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240360" cy="4968552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17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685800"/>
          </a:xfrm>
        </p:spPr>
        <p:txBody>
          <a:bodyPr/>
          <a:lstStyle/>
          <a:p>
            <a:r>
              <a:rPr lang="fr-FR" dirty="0" smtClean="0"/>
              <a:t> ADVANTAGES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685800"/>
          </a:xfrm>
        </p:spPr>
        <p:txBody>
          <a:bodyPr/>
          <a:lstStyle/>
          <a:p>
            <a:r>
              <a:rPr lang="fr-FR" dirty="0" smtClean="0"/>
              <a:t>DISADVANTAGES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38600" cy="2736304"/>
          </a:xfrm>
        </p:spPr>
        <p:txBody>
          <a:bodyPr>
            <a:noAutofit/>
          </a:bodyPr>
          <a:lstStyle/>
          <a:p>
            <a:pPr lvl="1"/>
            <a:r>
              <a:rPr lang="fr-FR" sz="3200" dirty="0" err="1" smtClean="0"/>
              <a:t>Environment</a:t>
            </a:r>
            <a:r>
              <a:rPr lang="fr-FR" sz="3200" dirty="0" smtClean="0"/>
              <a:t> </a:t>
            </a:r>
            <a:r>
              <a:rPr lang="fr-FR" sz="3200" dirty="0" err="1" smtClean="0"/>
              <a:t>friendly</a:t>
            </a:r>
            <a:endParaRPr lang="fr-FR" sz="3200" dirty="0" smtClean="0"/>
          </a:p>
          <a:p>
            <a:pPr lvl="1"/>
            <a:r>
              <a:rPr lang="fr-FR" sz="3200" dirty="0" err="1" smtClean="0"/>
              <a:t>Easily</a:t>
            </a:r>
            <a:r>
              <a:rPr lang="fr-FR" sz="3200" dirty="0" smtClean="0"/>
              <a:t> </a:t>
            </a:r>
            <a:r>
              <a:rPr lang="fr-FR" sz="3200" dirty="0" err="1" smtClean="0"/>
              <a:t>predictable</a:t>
            </a:r>
            <a:endParaRPr lang="fr-FR" sz="3200" dirty="0" smtClean="0"/>
          </a:p>
          <a:p>
            <a:pPr lvl="1"/>
            <a:r>
              <a:rPr lang="fr-FR" sz="3200" dirty="0" smtClean="0"/>
              <a:t>No damage to land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1268760"/>
            <a:ext cx="4038600" cy="4903440"/>
          </a:xfrm>
        </p:spPr>
        <p:txBody>
          <a:bodyPr>
            <a:noAutofit/>
          </a:bodyPr>
          <a:lstStyle/>
          <a:p>
            <a:r>
              <a:rPr lang="fr-FR" sz="3100" dirty="0" err="1" smtClean="0"/>
              <a:t>Can’t</a:t>
            </a:r>
            <a:r>
              <a:rPr lang="fr-FR" sz="3100" dirty="0" smtClean="0"/>
              <a:t> use </a:t>
            </a:r>
            <a:r>
              <a:rPr lang="fr-FR" sz="3100" dirty="0" err="1" smtClean="0"/>
              <a:t>everywhere</a:t>
            </a:r>
            <a:endParaRPr lang="fr-FR" sz="3100" dirty="0" smtClean="0"/>
          </a:p>
          <a:p>
            <a:r>
              <a:rPr lang="fr-FR" sz="3100" dirty="0" smtClean="0"/>
              <a:t>Bad </a:t>
            </a:r>
            <a:r>
              <a:rPr lang="fr-FR" sz="3100" dirty="0" err="1" smtClean="0"/>
              <a:t>effect</a:t>
            </a:r>
            <a:r>
              <a:rPr lang="fr-FR" sz="3100" dirty="0" smtClean="0"/>
              <a:t> on the marine </a:t>
            </a:r>
            <a:r>
              <a:rPr lang="fr-FR" sz="3100" dirty="0" err="1" smtClean="0"/>
              <a:t>ecosystem</a:t>
            </a:r>
            <a:endParaRPr lang="fr-FR" sz="3100" dirty="0" smtClean="0"/>
          </a:p>
          <a:p>
            <a:r>
              <a:rPr lang="fr-FR" sz="3100" dirty="0" smtClean="0"/>
              <a:t>Noise and </a:t>
            </a:r>
            <a:r>
              <a:rPr lang="fr-FR" sz="3100" dirty="0" err="1" smtClean="0"/>
              <a:t>visual</a:t>
            </a:r>
            <a:r>
              <a:rPr lang="fr-FR" sz="3100" dirty="0" smtClean="0"/>
              <a:t> pollution</a:t>
            </a:r>
          </a:p>
        </p:txBody>
      </p:sp>
      <p:sp>
        <p:nvSpPr>
          <p:cNvPr id="7" name="Émoticône 6"/>
          <p:cNvSpPr/>
          <p:nvPr/>
        </p:nvSpPr>
        <p:spPr>
          <a:xfrm>
            <a:off x="1547664" y="4651915"/>
            <a:ext cx="1368483" cy="1368152"/>
          </a:xfrm>
          <a:prstGeom prst="smileyFac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24127" y="4653030"/>
            <a:ext cx="1512168" cy="1368152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5617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7458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014363" y="5517232"/>
            <a:ext cx="931697" cy="287926"/>
          </a:xfrm>
          <a:custGeom>
            <a:avLst/>
            <a:gdLst>
              <a:gd name="connsiteX0" fmla="*/ 0 w 931697"/>
              <a:gd name="connsiteY0" fmla="*/ 287926 h 287926"/>
              <a:gd name="connsiteX1" fmla="*/ 440267 w 931697"/>
              <a:gd name="connsiteY1" fmla="*/ 59 h 287926"/>
              <a:gd name="connsiteX2" fmla="*/ 897467 w 931697"/>
              <a:gd name="connsiteY2" fmla="*/ 262526 h 287926"/>
              <a:gd name="connsiteX3" fmla="*/ 863600 w 931697"/>
              <a:gd name="connsiteY3" fmla="*/ 254059 h 2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697" h="287926">
                <a:moveTo>
                  <a:pt x="0" y="287926"/>
                </a:moveTo>
                <a:cubicBezTo>
                  <a:pt x="145344" y="146109"/>
                  <a:pt x="290689" y="4292"/>
                  <a:pt x="440267" y="59"/>
                </a:cubicBezTo>
                <a:cubicBezTo>
                  <a:pt x="589845" y="-4174"/>
                  <a:pt x="826912" y="220193"/>
                  <a:pt x="897467" y="262526"/>
                </a:cubicBezTo>
                <a:cubicBezTo>
                  <a:pt x="968022" y="304859"/>
                  <a:pt x="915811" y="279459"/>
                  <a:pt x="863600" y="254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WAVE ENERGY 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| </a:t>
            </a:r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TIDAL ENERGY</a:t>
            </a:r>
            <a:endParaRPr lang="fr-F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3" y="1219200"/>
            <a:ext cx="7310093" cy="4937125"/>
          </a:xfrm>
        </p:spPr>
      </p:pic>
    </p:spTree>
    <p:extLst>
      <p:ext uri="{BB962C8B-B14F-4D97-AF65-F5344CB8AC3E}">
        <p14:creationId xmlns:p14="http://schemas.microsoft.com/office/powerpoint/2010/main" val="29160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526</TotalTime>
  <Words>178</Words>
  <Application>Microsoft Office PowerPoint</Application>
  <PresentationFormat>Affichage à l'écran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Origine</vt:lpstr>
      <vt:lpstr>MARINE RENEWABLE ENERGY </vt:lpstr>
      <vt:lpstr>What is renewable energy?</vt:lpstr>
      <vt:lpstr>TIDAL ENERGY</vt:lpstr>
      <vt:lpstr>THE TURBINE</vt:lpstr>
      <vt:lpstr>Présentation PowerPoint</vt:lpstr>
      <vt:lpstr>WAVE ENERGY </vt:lpstr>
      <vt:lpstr>Présentation PowerPoint</vt:lpstr>
      <vt:lpstr>Présentation PowerPoint</vt:lpstr>
      <vt:lpstr>WAVE ENERGY | TIDAL ENERGY</vt:lpstr>
    </vt:vector>
  </TitlesOfParts>
  <Company>SAINT GABRIEL - SAINT MICHEL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Charrier Lauriane</dc:creator>
  <cp:lastModifiedBy>Saint Gabriel - Saint Michel</cp:lastModifiedBy>
  <cp:revision>24</cp:revision>
  <dcterms:created xsi:type="dcterms:W3CDTF">2016-11-17T09:17:23Z</dcterms:created>
  <dcterms:modified xsi:type="dcterms:W3CDTF">2016-11-18T11:17:17Z</dcterms:modified>
</cp:coreProperties>
</file>