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  <p:sldMasterId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62" r:id="rId15"/>
    <p:sldId id="261" r:id="rId16"/>
    <p:sldId id="263" r:id="rId17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3060" autoAdjust="0"/>
  </p:normalViewPr>
  <p:slideViewPr>
    <p:cSldViewPr>
      <p:cViewPr varScale="1">
        <p:scale>
          <a:sx n="128" d="100"/>
          <a:sy n="128" d="100"/>
        </p:scale>
        <p:origin x="-1512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5AA4704-827F-46EB-A733-DC9A63CD26A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es-E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Lohit Marath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38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0BB8F37-361F-4161-943B-090B694A0C25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19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ES" sz="281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0DA72F-C1C1-4EA2-8F3B-704CF13E1B49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43557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9145AD-2043-47A2-B9C1-5E75C5CDBA15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30422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A932E-4750-4E4B-8F8C-A3133062E914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2023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A18721-E479-4683-B7B0-E208A8EFDBB9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84104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5DDCB-C98F-45ED-9C7E-A60423C78A28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252361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BD0A9E-31B5-4A32-B5AF-5C8791D8EF83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0751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66DA7-ED06-4308-9774-37108196FF3A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52455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4B56E-5502-424A-A5A2-638F7BD2F52F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67902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D82A8F-54B6-4F7B-AE8A-DFFF92AEA8E0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848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FE7FD2-959A-4BC7-9699-17FA795A7BB1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1324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C7FD8D-3E15-4DC6-A4DC-F2C0E6DBC7C1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88219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573BDE-E830-4AC6-87C3-7D81880AB1E3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49471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0EAEC6-3DD5-4BDE-A5E2-CE7864962B3C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3536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A2F6EB-DFFE-4CB9-82C9-83D989559838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577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89F1FA-71BF-4550-AB3F-CC094992CB73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446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57E51-396C-4C18-8CAC-27BC95525E66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12245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2C299E-3BE2-4CA2-99E6-F143987F8AB9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13859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C5BAC1-90AE-459C-8A12-ABCB021AA4B0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0863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81BF71-796E-4A3C-8672-E1B31348AA4E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1135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0C8D18-9337-4914-9F9D-16DB4751BFDD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42094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C7AA93-2FA0-4652-8E07-0C37EDB9A043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7948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007F2-9712-4421-BED8-ED027577C903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49005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956A31-8A59-4C33-A8CC-010391EFBC30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5343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95AD43-63C3-48BA-88AE-225478D8D7DA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70550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799161-FD7E-4270-9780-4DA242DE0FD5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167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C6666D-2171-4848-B15C-650A7AAF427B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746249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D50B00-8ABF-4EAB-A892-122DF4B30A15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0985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B5FEF0-CDC7-4A16-8897-D6F1259FF2E2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0381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56DC6D-82AB-4A1E-B5B1-111CE46AF93C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55501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B66EF8-604E-41DC-A460-13AC0124BEC1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21614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C19DB-30B1-4BFB-8355-CB7739DB125E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6245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F81DE-7B0F-492D-9091-CBA993373E4C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17530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32A11C-3C16-4CC0-9A6C-4CBDF8D5E172}" type="slidenum">
              <a:rPr/>
              <a:pPr lvl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22072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7D7D5A9-6347-4F35-A7B7-91C66F1B2E87}" type="slidenum">
              <a:rPr/>
              <a:pPr lvl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7020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es-ES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es-ES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75000"/>
              <a:buFont typeface="StarSymbol"/>
              <a:buChar char="–"/>
              <a:defRPr lang="es-ES" sz="304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45000"/>
              <a:buFont typeface="StarSymbol"/>
              <a:buChar char="●"/>
              <a:defRPr lang="es-E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75000"/>
              <a:buFont typeface="StarSymbol"/>
              <a:buChar char="–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es-ES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1B0E689-A2E3-49BE-8981-4FD99BB72F54}" type="slidenum">
              <a:rPr/>
              <a:pPr lvl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es-ES" sz="4760" b="0" i="0" u="none" strike="noStrike" kern="1200">
          <a:ln>
            <a:noFill/>
          </a:ln>
          <a:latin typeface="Liberation Sans" pitchFamily="34"/>
        </a:defRPr>
      </a:lvl1pPr>
    </p:titleStyle>
    <p:bodyStyle>
      <a:lvl1pPr marL="0" marR="0" indent="0" rtl="0" hangingPunct="0">
        <a:spcBef>
          <a:spcPts val="0"/>
        </a:spcBef>
        <a:spcAft>
          <a:spcPts val="1528"/>
        </a:spcAft>
        <a:tabLst/>
        <a:defRPr lang="es-ES" sz="3470" b="0" i="0" u="none" strike="noStrike" kern="1200">
          <a:ln>
            <a:noFill/>
          </a:ln>
          <a:latin typeface="Liberation Sans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Marath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1374FC9-6612-42D8-8093-3572EF81B7E7}" type="slidenum">
              <a:rPr/>
              <a:pPr lvl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file://localhost/Users/alischadianaleutner/Dropbox/Gsamtschule%20Weierheide/ERASMUS%20PLUS%20MARKUS/ERASMUS%20PLUS%20SAMMLUNG/Foto%2009.02.17,%2013%2020%2045.jpg" TargetMode="External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853" t="31447" r="6084" b="35212"/>
          <a:stretch>
            <a:fillRect/>
          </a:stretch>
        </p:blipFill>
        <p:spPr>
          <a:xfrm>
            <a:off x="0" y="-1080"/>
            <a:ext cx="5112000" cy="31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29395" b="33221"/>
          <a:stretch>
            <a:fillRect/>
          </a:stretch>
        </p:blipFill>
        <p:spPr>
          <a:xfrm>
            <a:off x="5112000" y="0"/>
            <a:ext cx="496800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29519" b="33334"/>
          <a:stretch>
            <a:fillRect/>
          </a:stretch>
        </p:blipFill>
        <p:spPr>
          <a:xfrm>
            <a:off x="0" y="4720320"/>
            <a:ext cx="5400000" cy="28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1423" t="30475" b="35229"/>
          <a:stretch>
            <a:fillRect/>
          </a:stretch>
        </p:blipFill>
        <p:spPr>
          <a:xfrm>
            <a:off x="5112000" y="4720320"/>
            <a:ext cx="4971960" cy="28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871960" y="3168000"/>
            <a:ext cx="5904656" cy="155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lina\Desktop\ppp geothermi\PicsArt_06-03-12.53.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83" y="-1324606"/>
            <a:ext cx="7947636" cy="105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2664048" y="611485"/>
            <a:ext cx="3168352" cy="1008112"/>
          </a:xfrm>
          <a:prstGeom prst="wedgeRoundRectCallout">
            <a:avLst>
              <a:gd name="adj1" fmla="val -72369"/>
              <a:gd name="adj2" fmla="val 1390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880072" y="696267"/>
            <a:ext cx="294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Ich gehe zum Wasserkühler, dort wird mir wieder kalt. 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2915741"/>
            <a:ext cx="23760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Das Wasser kehrt zurück.</a:t>
            </a:r>
          </a:p>
        </p:txBody>
      </p:sp>
      <p:sp>
        <p:nvSpPr>
          <p:cNvPr id="5" name="Rechteck 4"/>
          <p:cNvSpPr/>
          <p:nvPr/>
        </p:nvSpPr>
        <p:spPr>
          <a:xfrm>
            <a:off x="647824" y="0"/>
            <a:ext cx="2016224" cy="611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Wasserkühler</a:t>
            </a:r>
          </a:p>
        </p:txBody>
      </p:sp>
      <p:sp>
        <p:nvSpPr>
          <p:cNvPr id="6" name="Rechteck 5"/>
          <p:cNvSpPr/>
          <p:nvPr/>
        </p:nvSpPr>
        <p:spPr>
          <a:xfrm>
            <a:off x="7632600" y="179437"/>
            <a:ext cx="1800200" cy="51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Stromleitungen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6048424" y="4283893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Sonde</a:t>
            </a:r>
          </a:p>
        </p:txBody>
      </p:sp>
      <p:sp>
        <p:nvSpPr>
          <p:cNvPr id="8" name="Rechteck 7"/>
          <p:cNvSpPr/>
          <p:nvPr/>
        </p:nvSpPr>
        <p:spPr>
          <a:xfrm>
            <a:off x="3528144" y="6372125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warmes Reservoir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38306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lina\Desktop\ppp geothermi\PicsArt_06-03-12.49.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4877" y="-1276071"/>
            <a:ext cx="7559676" cy="101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287784" y="2708972"/>
            <a:ext cx="2376264" cy="1296144"/>
          </a:xfrm>
          <a:prstGeom prst="wedgeRoundRectCallout">
            <a:avLst>
              <a:gd name="adj1" fmla="val 71245"/>
              <a:gd name="adj2" fmla="val -156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1800" y="284921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Nun gehe ich zurück zu dem warmen Reservoir.</a:t>
            </a:r>
            <a:endParaRPr lang="de-DE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07864" y="179437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Wasserkühler</a:t>
            </a:r>
          </a:p>
        </p:txBody>
      </p:sp>
      <p:sp>
        <p:nvSpPr>
          <p:cNvPr id="5" name="Rechteck 4"/>
          <p:cNvSpPr/>
          <p:nvPr/>
        </p:nvSpPr>
        <p:spPr>
          <a:xfrm>
            <a:off x="7488584" y="1"/>
            <a:ext cx="1800200" cy="6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Stromleitungen</a:t>
            </a:r>
          </a:p>
        </p:txBody>
      </p:sp>
      <p:sp>
        <p:nvSpPr>
          <p:cNvPr id="6" name="Rechteck 5"/>
          <p:cNvSpPr/>
          <p:nvPr/>
        </p:nvSpPr>
        <p:spPr>
          <a:xfrm>
            <a:off x="6048424" y="3635821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Sonde</a:t>
            </a:r>
          </a:p>
        </p:txBody>
      </p:sp>
      <p:sp>
        <p:nvSpPr>
          <p:cNvPr id="7" name="Rechteck 6"/>
          <p:cNvSpPr/>
          <p:nvPr/>
        </p:nvSpPr>
        <p:spPr>
          <a:xfrm>
            <a:off x="3456136" y="5580037"/>
            <a:ext cx="38884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warmes Reservoir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38668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784" y="179437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Es gibt zwei Möglichkeiten Geothermie Energie zu produzieren: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249" y="3275781"/>
            <a:ext cx="22320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 rechteckige Legende 4"/>
          <p:cNvSpPr/>
          <p:nvPr/>
        </p:nvSpPr>
        <p:spPr>
          <a:xfrm rot="21393019">
            <a:off x="3377070" y="938917"/>
            <a:ext cx="4489165" cy="2294036"/>
          </a:xfrm>
          <a:prstGeom prst="wedgeRoundRectCallout">
            <a:avLst>
              <a:gd name="adj1" fmla="val -31544"/>
              <a:gd name="adj2" fmla="val 838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In Ländern mit vielen </a:t>
            </a:r>
            <a:r>
              <a:rPr lang="de-DE" sz="2400" b="1" dirty="0" smtClean="0"/>
              <a:t>Vulkanen </a:t>
            </a:r>
            <a:r>
              <a:rPr lang="de-DE" sz="2400" b="1" dirty="0"/>
              <a:t>braucht man nicht zu tief in die Erde zu bohren , da das Wasser </a:t>
            </a:r>
            <a:r>
              <a:rPr lang="de-DE" sz="2400" b="1" dirty="0" smtClean="0"/>
              <a:t>schon nahe der Erdoberfläche warm genug ist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Rechteckige Legende 5"/>
          <p:cNvSpPr/>
          <p:nvPr/>
        </p:nvSpPr>
        <p:spPr>
          <a:xfrm rot="1097607">
            <a:off x="5475382" y="3939583"/>
            <a:ext cx="3240360" cy="2376264"/>
          </a:xfrm>
          <a:prstGeom prst="wedgeRectCallout">
            <a:avLst>
              <a:gd name="adj1" fmla="val -82150"/>
              <a:gd name="adj2" fmla="val 33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In Nicht- </a:t>
            </a:r>
            <a:r>
              <a:rPr lang="de-DE" sz="2400" b="1" dirty="0" smtClean="0"/>
              <a:t>Vulkan </a:t>
            </a:r>
            <a:r>
              <a:rPr lang="de-DE" sz="2400" b="1" dirty="0"/>
              <a:t>Bereichen muss man tiefer zu bohren , weil das </a:t>
            </a:r>
            <a:r>
              <a:rPr lang="de-DE" sz="2400" b="1" dirty="0" smtClean="0"/>
              <a:t>Wasser zum Erdkern hin immer wärmer wird.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8598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prism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>
          <a:gsLst>
            <a:gs pos="0">
              <a:srgbClr val="5E9EFF"/>
            </a:gs>
            <a:gs pos="13000">
              <a:srgbClr val="85C2FF"/>
            </a:gs>
            <a:gs pos="49000">
              <a:srgbClr val="C4D6E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38003" y="517481"/>
            <a:ext cx="33123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Vorteile:</a:t>
            </a:r>
          </a:p>
          <a:p>
            <a:endParaRPr lang="de-DE" sz="2800" dirty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Wetter unabhängig</a:t>
            </a:r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Könnte die ganze Welt mit Strom versorgen</a:t>
            </a:r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Weniger CO2 Ausstoß, als bei fossiler Energie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5904408" y="467469"/>
            <a:ext cx="39604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Nachteile:</a:t>
            </a:r>
          </a:p>
          <a:p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Es gibt radioaktive Partikel im Wasser</a:t>
            </a:r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Verantwortlich für Erdbeben</a:t>
            </a:r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Sehr teuer</a:t>
            </a:r>
            <a:endParaRPr lang="de-DE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72" y="4807119"/>
            <a:ext cx="20605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97596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 rechteckige Legende 2"/>
          <p:cNvSpPr/>
          <p:nvPr/>
        </p:nvSpPr>
        <p:spPr>
          <a:xfrm>
            <a:off x="143768" y="467469"/>
            <a:ext cx="3744416" cy="3168352"/>
          </a:xfrm>
          <a:prstGeom prst="wedgeRoundRectCallout">
            <a:avLst>
              <a:gd name="adj1" fmla="val 56712"/>
              <a:gd name="adj2" fmla="val 817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/>
              <a:t>Danke für deine Aufmerksamkeit.</a:t>
            </a:r>
          </a:p>
          <a:p>
            <a:endParaRPr lang="de-DE" sz="2800" dirty="0" smtClean="0"/>
          </a:p>
          <a:p>
            <a:r>
              <a:rPr lang="de-DE" sz="2800" dirty="0" smtClean="0"/>
              <a:t>Denk immer daran: du hast nur eine Chance die Erde zu retten!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905" y="2915586"/>
            <a:ext cx="3096344" cy="369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6561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gallery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9832" y="1043533"/>
            <a:ext cx="8928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 smtClean="0">
                <a:solidFill>
                  <a:schemeClr val="accent3">
                    <a:lumMod val="50000"/>
                  </a:schemeClr>
                </a:solidFill>
                <a:latin typeface="Castellar" panose="020A0402060406010301" pitchFamily="18" charset="0"/>
              </a:rPr>
              <a:t>Geothermale</a:t>
            </a:r>
          </a:p>
          <a:p>
            <a:pPr algn="ctr"/>
            <a:r>
              <a:rPr lang="de-DE" sz="8800" b="1" dirty="0" smtClean="0">
                <a:solidFill>
                  <a:schemeClr val="accent3">
                    <a:lumMod val="50000"/>
                  </a:schemeClr>
                </a:solidFill>
                <a:latin typeface="Castellar" panose="020A0402060406010301" pitchFamily="18" charset="0"/>
              </a:rPr>
              <a:t>Energie</a:t>
            </a:r>
            <a:endParaRPr lang="de-DE" sz="8800" b="1" dirty="0">
              <a:solidFill>
                <a:schemeClr val="accent3">
                  <a:lumMod val="50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24" y="4348356"/>
            <a:ext cx="2584232" cy="30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4032200" y="4715941"/>
            <a:ext cx="4392488" cy="1800200"/>
          </a:xfrm>
          <a:prstGeom prst="wedgeRoundRectCallout">
            <a:avLst>
              <a:gd name="adj1" fmla="val -81824"/>
              <a:gd name="adj2" fmla="val -14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36256" y="500397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Mein Name ist Droppy.</a:t>
            </a:r>
            <a:endParaRPr lang="de-D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3815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21" y="4246700"/>
            <a:ext cx="2232245" cy="26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ige Legende 3"/>
          <p:cNvSpPr/>
          <p:nvPr/>
        </p:nvSpPr>
        <p:spPr>
          <a:xfrm>
            <a:off x="5400105" y="0"/>
            <a:ext cx="4680520" cy="3528392"/>
          </a:xfrm>
          <a:prstGeom prst="wedgeRectCallout">
            <a:avLst>
              <a:gd name="adj1" fmla="val 1788"/>
              <a:gd name="adj2" fmla="val 8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45112" y="0"/>
            <a:ext cx="41764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4400" b="1" dirty="0" smtClean="0">
                <a:solidFill>
                  <a:schemeClr val="bg1"/>
                </a:solidFill>
              </a:rPr>
              <a:t>Weist du was Geothermie Energie ist?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392112" y="960437"/>
            <a:ext cx="5616627" cy="1856887"/>
          </a:xfrm>
          <a:prstGeom prst="wedgeRoundRectCallout">
            <a:avLst>
              <a:gd name="adj1" fmla="val -11588"/>
              <a:gd name="adj2" fmla="val 1668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91840" y="1124832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Es ist Strom durch Wärme erzeugt, die aus dem Inneren der Erde kommt</a:t>
            </a:r>
          </a:p>
        </p:txBody>
      </p:sp>
      <p:pic>
        <p:nvPicPr>
          <p:cNvPr id="8" name="Foto 09.02.17, 13 20 45.jpg" descr="/Users/alischadianaleutner/Dropbox/Gsamtschule Weierheide/ERASMUS PLUS MARKUS/ERASMUS PLUS SAMMLUNG/Foto 09.02.17, 13 20 45.jpg"/>
          <p:cNvPicPr>
            <a:picLocks noChangeAspect="1"/>
          </p:cNvPicPr>
          <p:nvPr/>
        </p:nvPicPr>
        <p:blipFill>
          <a:blip r:embed="rId3" r:link="rId4">
            <a:lum bright="23000" contrast="35000"/>
          </a:blip>
          <a:srcRect l="23541" t="22784" r="28832" b="14721"/>
          <a:stretch>
            <a:fillRect/>
          </a:stretch>
        </p:blipFill>
        <p:spPr>
          <a:xfrm rot="5400000">
            <a:off x="4849812" y="2293937"/>
            <a:ext cx="4800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846237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61000">
              <a:srgbClr val="92D050"/>
            </a:gs>
            <a:gs pos="86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5816" y="542593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u="sng" dirty="0" smtClean="0">
                <a:solidFill>
                  <a:schemeClr val="accent3">
                    <a:lumMod val="50000"/>
                  </a:schemeClr>
                </a:solidFill>
              </a:rPr>
              <a:t>Wie es funktioniert:</a:t>
            </a:r>
            <a:endParaRPr lang="de-DE" sz="66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Melina\Desktop\ppp geothermi\PicsArt_06-03-12.59.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9220" y="-461731"/>
            <a:ext cx="5962186" cy="10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7704608" y="3419797"/>
            <a:ext cx="2232248" cy="1728192"/>
          </a:xfrm>
          <a:prstGeom prst="wedgeRoundRectCallout">
            <a:avLst>
              <a:gd name="adj1" fmla="val -39460"/>
              <a:gd name="adj2" fmla="val 75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776616" y="3635821"/>
            <a:ext cx="21602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Ich bin ein heißer Wassertropfen.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9872" y="1655601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295896" y="165560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Wasserkühler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08664" y="1650589"/>
            <a:ext cx="1512168" cy="31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100652" y="164168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Stromleitungen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5816" y="3923853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47824" y="399586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Das Wasser kehrt zurück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533577" y="6516141"/>
            <a:ext cx="44644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w</a:t>
            </a:r>
            <a:r>
              <a:rPr lang="de-DE" sz="2800" b="1" dirty="0" smtClean="0">
                <a:solidFill>
                  <a:schemeClr val="bg1"/>
                </a:solidFill>
              </a:rPr>
              <a:t>armes Reservoir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52480" y="4787949"/>
            <a:ext cx="936104" cy="4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552480" y="481530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Sonde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03184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>
        <p14:ferris dir="l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lina\Desktop\ppp geothermi\PicsArt_06-03-12.59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1008062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7560592" y="3923853"/>
            <a:ext cx="2088232" cy="1656184"/>
          </a:xfrm>
          <a:prstGeom prst="wedgeRoundRectCallout">
            <a:avLst>
              <a:gd name="adj1" fmla="val -71659"/>
              <a:gd name="adj2" fmla="val -705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42902" y="415178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Jetzt kann ich zu der Turbine gehen.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35856" y="395461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542902" y="395461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60592" y="53947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Stromleitungen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9872" y="39546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Wasserkühler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3808" y="2987749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Das Wasser kehrt zurück.</a:t>
            </a:r>
          </a:p>
        </p:txBody>
      </p:sp>
      <p:sp>
        <p:nvSpPr>
          <p:cNvPr id="9" name="Rechteck 8"/>
          <p:cNvSpPr/>
          <p:nvPr/>
        </p:nvSpPr>
        <p:spPr>
          <a:xfrm>
            <a:off x="3600152" y="6084093"/>
            <a:ext cx="37444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warmes Reservoir</a:t>
            </a:r>
          </a:p>
        </p:txBody>
      </p:sp>
      <p:sp>
        <p:nvSpPr>
          <p:cNvPr id="10" name="Rechteck 9"/>
          <p:cNvSpPr/>
          <p:nvPr/>
        </p:nvSpPr>
        <p:spPr>
          <a:xfrm>
            <a:off x="6192440" y="4151780"/>
            <a:ext cx="1152128" cy="60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Sonde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2070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lina\Desktop\ppp geothermi\PicsArt_06-03-12.58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0079568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ige Legende 1"/>
          <p:cNvSpPr/>
          <p:nvPr/>
        </p:nvSpPr>
        <p:spPr>
          <a:xfrm>
            <a:off x="7056536" y="2411685"/>
            <a:ext cx="2520280" cy="2524348"/>
          </a:xfrm>
          <a:prstGeom prst="wedgeRectCallout">
            <a:avLst>
              <a:gd name="adj1" fmla="val 35101"/>
              <a:gd name="adj2" fmla="val -742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236556" y="2627709"/>
            <a:ext cx="234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In diesem Schritt produziert die Turbine Energie, diese geht dann zu dem Generator.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31800" y="2771725"/>
            <a:ext cx="23042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71726"/>
            <a:ext cx="21602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935856" y="179437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Wasserkühler</a:t>
            </a:r>
          </a:p>
        </p:txBody>
      </p:sp>
      <p:sp>
        <p:nvSpPr>
          <p:cNvPr id="6" name="Rechteck 5"/>
          <p:cNvSpPr/>
          <p:nvPr/>
        </p:nvSpPr>
        <p:spPr>
          <a:xfrm>
            <a:off x="7704608" y="0"/>
            <a:ext cx="1656184" cy="68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Stromleitungen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6192440" y="3923853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Sonde</a:t>
            </a:r>
          </a:p>
        </p:txBody>
      </p:sp>
      <p:sp>
        <p:nvSpPr>
          <p:cNvPr id="8" name="Rechteck 7"/>
          <p:cNvSpPr/>
          <p:nvPr/>
        </p:nvSpPr>
        <p:spPr>
          <a:xfrm>
            <a:off x="3672160" y="5652045"/>
            <a:ext cx="35643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warmes Reservoir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7136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lina\Desktop\ppp geothermi\PicsArt_06-03-12.57.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078" y="-1260477"/>
            <a:ext cx="7560469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 rechteckige Legende 3"/>
          <p:cNvSpPr/>
          <p:nvPr/>
        </p:nvSpPr>
        <p:spPr>
          <a:xfrm>
            <a:off x="7704608" y="467469"/>
            <a:ext cx="2376017" cy="1944216"/>
          </a:xfrm>
          <a:prstGeom prst="wedgeRoundRectCallout">
            <a:avLst>
              <a:gd name="adj1" fmla="val -76498"/>
              <a:gd name="adj2" fmla="val -2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920632" y="827509"/>
            <a:ext cx="215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Der Generator produziert Elektrizität.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75816" y="2555701"/>
            <a:ext cx="22322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Das Wasser kehrt zurück.</a:t>
            </a:r>
          </a:p>
        </p:txBody>
      </p:sp>
      <p:sp>
        <p:nvSpPr>
          <p:cNvPr id="3" name="Rechteck 2"/>
          <p:cNvSpPr/>
          <p:nvPr/>
        </p:nvSpPr>
        <p:spPr>
          <a:xfrm>
            <a:off x="935856" y="0"/>
            <a:ext cx="2160240" cy="4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Wasserkühler</a:t>
            </a:r>
          </a:p>
        </p:txBody>
      </p:sp>
      <p:sp>
        <p:nvSpPr>
          <p:cNvPr id="6" name="Rechteck 5"/>
          <p:cNvSpPr/>
          <p:nvPr/>
        </p:nvSpPr>
        <p:spPr>
          <a:xfrm>
            <a:off x="7272560" y="0"/>
            <a:ext cx="1728068" cy="46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Stromleitungen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6192440" y="3563813"/>
            <a:ext cx="7920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Sonde</a:t>
            </a:r>
          </a:p>
        </p:txBody>
      </p:sp>
      <p:sp>
        <p:nvSpPr>
          <p:cNvPr id="8" name="Rechteck 7"/>
          <p:cNvSpPr/>
          <p:nvPr/>
        </p:nvSpPr>
        <p:spPr>
          <a:xfrm>
            <a:off x="3600152" y="5508029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warmes Reservoir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43887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lina\Desktop\ppp geothermi\PicsArt_06-03-12.56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1004" y="-1259946"/>
            <a:ext cx="7559675" cy="100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ige Legende 2"/>
          <p:cNvSpPr/>
          <p:nvPr/>
        </p:nvSpPr>
        <p:spPr>
          <a:xfrm>
            <a:off x="2664048" y="2267669"/>
            <a:ext cx="2808312" cy="2232248"/>
          </a:xfrm>
          <a:prstGeom prst="wedgeRectCallout">
            <a:avLst>
              <a:gd name="adj1" fmla="val 15216"/>
              <a:gd name="adj2" fmla="val -1101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51815" y="2414297"/>
            <a:ext cx="2376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Hier geht die Elektrizität vom Generator zum Transformator.</a:t>
            </a: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287784" y="2843733"/>
            <a:ext cx="23762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Das Wasser kehrt zurück.</a:t>
            </a:r>
          </a:p>
        </p:txBody>
      </p:sp>
      <p:sp>
        <p:nvSpPr>
          <p:cNvPr id="4" name="Rechteck 3"/>
          <p:cNvSpPr/>
          <p:nvPr/>
        </p:nvSpPr>
        <p:spPr>
          <a:xfrm>
            <a:off x="1007864" y="179437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Wasserkühler</a:t>
            </a:r>
          </a:p>
        </p:txBody>
      </p:sp>
      <p:sp>
        <p:nvSpPr>
          <p:cNvPr id="6" name="Rechteck 5"/>
          <p:cNvSpPr/>
          <p:nvPr/>
        </p:nvSpPr>
        <p:spPr>
          <a:xfrm>
            <a:off x="7632600" y="179437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Stromleitungen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6192440" y="3995861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Sonde</a:t>
            </a:r>
          </a:p>
        </p:txBody>
      </p:sp>
      <p:sp>
        <p:nvSpPr>
          <p:cNvPr id="8" name="Rechteck 7"/>
          <p:cNvSpPr/>
          <p:nvPr/>
        </p:nvSpPr>
        <p:spPr>
          <a:xfrm>
            <a:off x="3528144" y="6156101"/>
            <a:ext cx="46085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warmes Reservoir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0900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lina\Desktop\ppp geothermi\PicsArt_06-03-12.54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551" y="-1261402"/>
            <a:ext cx="7579527" cy="100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ige Legende 1"/>
          <p:cNvSpPr/>
          <p:nvPr/>
        </p:nvSpPr>
        <p:spPr>
          <a:xfrm>
            <a:off x="215776" y="395461"/>
            <a:ext cx="2448272" cy="1368152"/>
          </a:xfrm>
          <a:prstGeom prst="wedgeRectCallout">
            <a:avLst>
              <a:gd name="adj1" fmla="val 77268"/>
              <a:gd name="adj2" fmla="val -29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03808" y="467469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Der Transformator bringt die Elektrizität zu dir nach Hause</a:t>
            </a:r>
            <a:r>
              <a:rPr lang="de-DE" b="1" dirty="0" smtClean="0">
                <a:solidFill>
                  <a:schemeClr val="bg1"/>
                </a:solidFill>
              </a:rPr>
              <a:t>.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804" y="2987749"/>
            <a:ext cx="23402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Das Wasser kehrt zurück</a:t>
            </a:r>
            <a:r>
              <a:rPr lang="de-DE" dirty="0"/>
              <a:t>.</a:t>
            </a:r>
          </a:p>
        </p:txBody>
      </p:sp>
      <p:sp>
        <p:nvSpPr>
          <p:cNvPr id="5" name="Rechteck 4"/>
          <p:cNvSpPr/>
          <p:nvPr/>
        </p:nvSpPr>
        <p:spPr>
          <a:xfrm>
            <a:off x="7344568" y="395461"/>
            <a:ext cx="1800200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Stromleitungen</a:t>
            </a:r>
          </a:p>
        </p:txBody>
      </p:sp>
      <p:sp>
        <p:nvSpPr>
          <p:cNvPr id="6" name="Rechteck 5"/>
          <p:cNvSpPr/>
          <p:nvPr/>
        </p:nvSpPr>
        <p:spPr>
          <a:xfrm>
            <a:off x="6192440" y="3923853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Sonde</a:t>
            </a:r>
          </a:p>
        </p:txBody>
      </p:sp>
      <p:sp>
        <p:nvSpPr>
          <p:cNvPr id="7" name="Rechteck 6"/>
          <p:cNvSpPr/>
          <p:nvPr/>
        </p:nvSpPr>
        <p:spPr>
          <a:xfrm>
            <a:off x="3600152" y="5995986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warmes Reservoir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10739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Defau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ghtBlu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terminad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Macintosh PowerPoint</Application>
  <PresentationFormat>Benutzerdefiniert</PresentationFormat>
  <Paragraphs>71</Paragraphs>
  <Slides>14</Slides>
  <Notes>1</Notes>
  <HiddenSlides>0</HiddenSlides>
  <MMClips>0</MMClips>
  <ScaleCrop>false</ScaleCrop>
  <HeadingPairs>
    <vt:vector size="4" baseType="variant">
      <vt:variant>
        <vt:lpstr>Entwurfsvorlage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Default</vt:lpstr>
      <vt:lpstr>BrightBlue</vt:lpstr>
      <vt:lpstr>Predeterminado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Usuario</dc:creator>
  <cp:lastModifiedBy>test test</cp:lastModifiedBy>
  <cp:revision>92</cp:revision>
  <dcterms:created xsi:type="dcterms:W3CDTF">2017-02-09T13:56:27Z</dcterms:created>
  <dcterms:modified xsi:type="dcterms:W3CDTF">2017-02-09T14:01:19Z</dcterms:modified>
</cp:coreProperties>
</file>