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15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6BE28-280A-4564-B00F-FD231FC93863}" type="datetimeFigureOut">
              <a:rPr lang="tr-TR" smtClean="0"/>
              <a:pPr/>
              <a:t>13.12.2016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F8A59-02D7-4F90-B68C-D8953DB32B2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6BE28-280A-4564-B00F-FD231FC93863}" type="datetimeFigureOut">
              <a:rPr lang="tr-TR" smtClean="0"/>
              <a:pPr/>
              <a:t>13.12.2016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F8A59-02D7-4F90-B68C-D8953DB32B2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6BE28-280A-4564-B00F-FD231FC93863}" type="datetimeFigureOut">
              <a:rPr lang="tr-TR" smtClean="0"/>
              <a:pPr/>
              <a:t>13.12.2016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F8A59-02D7-4F90-B68C-D8953DB32B2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6BE28-280A-4564-B00F-FD231FC93863}" type="datetimeFigureOut">
              <a:rPr lang="tr-TR" smtClean="0"/>
              <a:pPr/>
              <a:t>13.12.2016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F8A59-02D7-4F90-B68C-D8953DB32B2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6BE28-280A-4564-B00F-FD231FC93863}" type="datetimeFigureOut">
              <a:rPr lang="tr-TR" smtClean="0"/>
              <a:pPr/>
              <a:t>13.12.2016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F8A59-02D7-4F90-B68C-D8953DB32B2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6BE28-280A-4564-B00F-FD231FC93863}" type="datetimeFigureOut">
              <a:rPr lang="tr-TR" smtClean="0"/>
              <a:pPr/>
              <a:t>13.12.2016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F8A59-02D7-4F90-B68C-D8953DB32B2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6BE28-280A-4564-B00F-FD231FC93863}" type="datetimeFigureOut">
              <a:rPr lang="tr-TR" smtClean="0"/>
              <a:pPr/>
              <a:t>13.12.2016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F8A59-02D7-4F90-B68C-D8953DB32B2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6BE28-280A-4564-B00F-FD231FC93863}" type="datetimeFigureOut">
              <a:rPr lang="tr-TR" smtClean="0"/>
              <a:pPr/>
              <a:t>13.12.2016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F8A59-02D7-4F90-B68C-D8953DB32B2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6BE28-280A-4564-B00F-FD231FC93863}" type="datetimeFigureOut">
              <a:rPr lang="tr-TR" smtClean="0"/>
              <a:pPr/>
              <a:t>13.12.2016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F8A59-02D7-4F90-B68C-D8953DB32B2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6BE28-280A-4564-B00F-FD231FC93863}" type="datetimeFigureOut">
              <a:rPr lang="tr-TR" smtClean="0"/>
              <a:pPr/>
              <a:t>13.12.2016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F8A59-02D7-4F90-B68C-D8953DB32B2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6BE28-280A-4564-B00F-FD231FC93863}" type="datetimeFigureOut">
              <a:rPr lang="tr-TR" smtClean="0"/>
              <a:pPr/>
              <a:t>13.12.2016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F8A59-02D7-4F90-B68C-D8953DB32B2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6BE28-280A-4564-B00F-FD231FC93863}" type="datetimeFigureOut">
              <a:rPr lang="tr-TR" smtClean="0"/>
              <a:pPr/>
              <a:t>13.12.2016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F8A59-02D7-4F90-B68C-D8953DB32B2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Resim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 l="5853" t="31447" r="6084" b="35212"/>
          <a:stretch>
            <a:fillRect/>
          </a:stretch>
        </p:blipFill>
        <p:spPr>
          <a:xfrm>
            <a:off x="0" y="0"/>
            <a:ext cx="4500562" cy="3169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7 Resim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t="29395" b="33221"/>
          <a:stretch>
            <a:fillRect/>
          </a:stretch>
        </p:blipFill>
        <p:spPr>
          <a:xfrm>
            <a:off x="4176000" y="0"/>
            <a:ext cx="4968000" cy="31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8 Resim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1785918" y="3143248"/>
            <a:ext cx="5904656" cy="1409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9 Resim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 t="29519" b="33334"/>
          <a:stretch>
            <a:fillRect/>
          </a:stretch>
        </p:blipFill>
        <p:spPr>
          <a:xfrm>
            <a:off x="0" y="4572008"/>
            <a:ext cx="4572000" cy="2285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10 Resim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 l="1423" t="30475" b="35229"/>
          <a:stretch>
            <a:fillRect/>
          </a:stretch>
        </p:blipFill>
        <p:spPr>
          <a:xfrm>
            <a:off x="4357686" y="4572008"/>
            <a:ext cx="4786314" cy="2285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329642" cy="2071678"/>
          </a:xfrm>
        </p:spPr>
        <p:txBody>
          <a:bodyPr>
            <a:noAutofit/>
          </a:bodyPr>
          <a:lstStyle/>
          <a:p>
            <a:r>
              <a:rPr lang="tr-TR" sz="5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JEOTERMAL ENERJİ</a:t>
            </a:r>
            <a:r>
              <a:rPr lang="de-DE" sz="5400" b="1" dirty="0" smtClean="0">
                <a:solidFill>
                  <a:schemeClr val="accent3">
                    <a:lumMod val="50000"/>
                  </a:schemeClr>
                </a:solidFill>
                <a:latin typeface="Castellar" panose="020A0402060406010301" pitchFamily="18" charset="0"/>
              </a:rPr>
              <a:t/>
            </a:r>
            <a:br>
              <a:rPr lang="de-DE" sz="5400" b="1" dirty="0" smtClean="0">
                <a:solidFill>
                  <a:schemeClr val="accent3">
                    <a:lumMod val="50000"/>
                  </a:schemeClr>
                </a:solidFill>
                <a:latin typeface="Castellar" panose="020A0402060406010301" pitchFamily="18" charset="0"/>
              </a:rPr>
            </a:br>
            <a:endParaRPr lang="tr-TR" sz="54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1500174"/>
            <a:ext cx="3596952" cy="4298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bgerundete rechteckige Legende 2"/>
          <p:cNvSpPr/>
          <p:nvPr/>
        </p:nvSpPr>
        <p:spPr>
          <a:xfrm>
            <a:off x="4357686" y="2714620"/>
            <a:ext cx="4392488" cy="1800200"/>
          </a:xfrm>
          <a:prstGeom prst="wedgeRoundRectCallout">
            <a:avLst>
              <a:gd name="adj1" fmla="val -81824"/>
              <a:gd name="adj2" fmla="val -1413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Benim adım Damla.</a:t>
            </a:r>
          </a:p>
          <a:p>
            <a:pPr algn="ctr"/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elina\Desktop\ppp geothermi\earth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0826" y="2428868"/>
            <a:ext cx="2247732" cy="241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071810"/>
            <a:ext cx="2232245" cy="2666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eckige Legende 3"/>
          <p:cNvSpPr/>
          <p:nvPr/>
        </p:nvSpPr>
        <p:spPr>
          <a:xfrm>
            <a:off x="642910" y="571480"/>
            <a:ext cx="3604703" cy="2299044"/>
          </a:xfrm>
          <a:prstGeom prst="wedgeRectCallout">
            <a:avLst>
              <a:gd name="adj1" fmla="val 1788"/>
              <a:gd name="adj2" fmla="val 83869"/>
            </a:avLst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solidFill>
                  <a:schemeClr val="tx1"/>
                </a:solidFill>
              </a:rPr>
              <a:t>Jeotermal enerji hakkında ne biliyorsun ?</a:t>
            </a:r>
            <a:endParaRPr lang="de-DE" sz="3600" dirty="0">
              <a:solidFill>
                <a:schemeClr val="tx1"/>
              </a:solidFill>
            </a:endParaRPr>
          </a:p>
        </p:txBody>
      </p:sp>
      <p:sp>
        <p:nvSpPr>
          <p:cNvPr id="7" name="Abgerundete rechteckige Legende 5"/>
          <p:cNvSpPr/>
          <p:nvPr/>
        </p:nvSpPr>
        <p:spPr>
          <a:xfrm>
            <a:off x="4487821" y="785794"/>
            <a:ext cx="4656179" cy="1356845"/>
          </a:xfrm>
          <a:prstGeom prst="wedgeRoundRectCallout">
            <a:avLst>
              <a:gd name="adj1" fmla="val -11588"/>
              <a:gd name="adj2" fmla="val 166836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Dünyamızdan çıkan ısıdan üretilen enerjidir.</a:t>
            </a:r>
            <a:endParaRPr lang="de-D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Comic Sans MS" pitchFamily="66" charset="0"/>
              </a:rPr>
              <a:t>NASIL ÇALIŞIR ?</a:t>
            </a:r>
            <a:endParaRPr lang="tr-TR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" name="Picture 2" descr="C:\Users\Melina\Desktop\ppp geothermi\20160603_1021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2976" y="1571612"/>
            <a:ext cx="7019524" cy="481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Metin kutusu"/>
          <p:cNvSpPr txBox="1"/>
          <p:nvPr/>
        </p:nvSpPr>
        <p:spPr>
          <a:xfrm>
            <a:off x="1428728" y="3357562"/>
            <a:ext cx="164307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1600" dirty="0" smtClean="0">
                <a:latin typeface="Cooper Black" pitchFamily="18" charset="0"/>
              </a:rPr>
              <a:t>Su geri </a:t>
            </a:r>
            <a:r>
              <a:rPr lang="tr-TR" dirty="0" smtClean="0">
                <a:latin typeface="Cooper Black" pitchFamily="18" charset="0"/>
              </a:rPr>
              <a:t>gider</a:t>
            </a:r>
            <a:r>
              <a:rPr lang="tr-TR" sz="1600" dirty="0" smtClean="0">
                <a:latin typeface="Cooper Black" pitchFamily="18" charset="0"/>
              </a:rPr>
              <a:t> </a:t>
            </a:r>
            <a:endParaRPr lang="tr-TR" sz="1600" dirty="0">
              <a:latin typeface="Cooper Black" pitchFamily="18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1714480" y="1571612"/>
            <a:ext cx="164307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1200" dirty="0" smtClean="0">
                <a:latin typeface="Cooper Black" pitchFamily="18" charset="0"/>
              </a:rPr>
              <a:t>Soğutma kulesi</a:t>
            </a:r>
            <a:endParaRPr lang="tr-TR" sz="1200" dirty="0">
              <a:latin typeface="Cooper Black" pitchFamily="18" charset="0"/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6357950" y="1571612"/>
            <a:ext cx="121444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1400" dirty="0" smtClean="0">
                <a:latin typeface="Cooper Black" pitchFamily="18" charset="0"/>
              </a:rPr>
              <a:t>G</a:t>
            </a:r>
            <a:r>
              <a:rPr lang="tr-TR" dirty="0" smtClean="0">
                <a:latin typeface="Cooper Black" pitchFamily="18" charset="0"/>
              </a:rPr>
              <a:t>üç şebekesi</a:t>
            </a:r>
            <a:endParaRPr lang="tr-TR" dirty="0">
              <a:latin typeface="Cooper Black" pitchFamily="18" charset="0"/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5357818" y="4071942"/>
            <a:ext cx="714380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1050" dirty="0" smtClean="0">
                <a:latin typeface="Cooper Black" pitchFamily="18" charset="0"/>
              </a:rPr>
              <a:t>Sonda</a:t>
            </a:r>
            <a:endParaRPr lang="tr-TR" sz="1050" dirty="0">
              <a:latin typeface="Cooper Black" pitchFamily="18" charset="0"/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3571868" y="5357826"/>
            <a:ext cx="264320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Cooper Black" pitchFamily="18" charset="0"/>
              </a:rPr>
              <a:t>Isıtma Rezervuarı</a:t>
            </a:r>
            <a:endParaRPr lang="tr-TR" dirty="0">
              <a:latin typeface="Cooper Black" pitchFamily="18" charset="0"/>
            </a:endParaRPr>
          </a:p>
        </p:txBody>
      </p:sp>
      <p:sp>
        <p:nvSpPr>
          <p:cNvPr id="13" name="12 Metin kutusu"/>
          <p:cNvSpPr txBox="1"/>
          <p:nvPr/>
        </p:nvSpPr>
        <p:spPr>
          <a:xfrm>
            <a:off x="5000628" y="2071678"/>
            <a:ext cx="50006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500" dirty="0" smtClean="0">
                <a:latin typeface="Cooper Black" pitchFamily="18" charset="0"/>
              </a:rPr>
              <a:t>Jeneratör</a:t>
            </a:r>
            <a:endParaRPr lang="tr-TR" sz="500" dirty="0">
              <a:latin typeface="Cooper Black" pitchFamily="18" charset="0"/>
            </a:endParaRPr>
          </a:p>
        </p:txBody>
      </p:sp>
      <p:sp>
        <p:nvSpPr>
          <p:cNvPr id="14" name="13 Metin kutusu"/>
          <p:cNvSpPr txBox="1"/>
          <p:nvPr/>
        </p:nvSpPr>
        <p:spPr>
          <a:xfrm>
            <a:off x="6357950" y="2285992"/>
            <a:ext cx="114300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1000" dirty="0" smtClean="0">
                <a:latin typeface="Cooper Black" pitchFamily="18" charset="0"/>
              </a:rPr>
              <a:t>Türbin</a:t>
            </a:r>
            <a:endParaRPr lang="tr-TR" sz="1000" dirty="0">
              <a:latin typeface="Cooper Black" pitchFamily="18" charset="0"/>
            </a:endParaRPr>
          </a:p>
        </p:txBody>
      </p:sp>
      <p:sp>
        <p:nvSpPr>
          <p:cNvPr id="16" name="15 Metin kutusu"/>
          <p:cNvSpPr txBox="1"/>
          <p:nvPr/>
        </p:nvSpPr>
        <p:spPr>
          <a:xfrm>
            <a:off x="3214678" y="2357430"/>
            <a:ext cx="92869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1100" dirty="0">
                <a:latin typeface="Cooper Black" pitchFamily="18" charset="0"/>
              </a:rPr>
              <a:t>t</a:t>
            </a:r>
            <a:r>
              <a:rPr lang="tr-TR" sz="1100" dirty="0" smtClean="0">
                <a:latin typeface="Cooper Black" pitchFamily="18" charset="0"/>
              </a:rPr>
              <a:t>ransfer</a:t>
            </a:r>
            <a:endParaRPr lang="tr-TR" sz="1100" dirty="0">
              <a:latin typeface="Cooper Black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0000"/>
                </a:solidFill>
                <a:latin typeface="Comic Sans MS" pitchFamily="66" charset="0"/>
              </a:rPr>
              <a:t>ANLATIMLAR :</a:t>
            </a:r>
            <a:endParaRPr lang="tr-TR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" name="Picture 2" descr="C:\Users\Melina\Desktop\ppp geothermi\PicsArt_02-26-09.33.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02410" y="4298986"/>
            <a:ext cx="2061556" cy="246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bgerundete rechteckige Legende 4"/>
          <p:cNvSpPr/>
          <p:nvPr/>
        </p:nvSpPr>
        <p:spPr>
          <a:xfrm>
            <a:off x="928662" y="1428736"/>
            <a:ext cx="6863137" cy="3312368"/>
          </a:xfrm>
          <a:prstGeom prst="wedgeRoundRectCallout">
            <a:avLst>
              <a:gd name="adj1" fmla="val 38304"/>
              <a:gd name="adj2" fmla="val 63953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tr-TR" b="1" dirty="0" smtClean="0">
                <a:solidFill>
                  <a:srgbClr val="FF0000"/>
                </a:solidFill>
                <a:latin typeface="Comic Sans MS" pitchFamily="66" charset="0"/>
              </a:rPr>
              <a:t>1.adım :</a:t>
            </a:r>
            <a:r>
              <a:rPr lang="tr-TR" b="1" dirty="0" smtClean="0">
                <a:solidFill>
                  <a:schemeClr val="tx1"/>
                </a:solidFill>
              </a:rPr>
              <a:t> Elektrik yapmak için toprağın altında su ve buhar jeneratörleri kullanılıyor.</a:t>
            </a:r>
          </a:p>
          <a:p>
            <a:pPr marL="342900" indent="-342900">
              <a:buAutoNum type="arabicPeriod"/>
            </a:pPr>
            <a:endParaRPr lang="de-DE" b="1" dirty="0" smtClean="0">
              <a:solidFill>
                <a:schemeClr val="tx1"/>
              </a:solidFill>
            </a:endParaRPr>
          </a:p>
          <a:p>
            <a:r>
              <a:rPr lang="de-DE" b="1" dirty="0" smtClean="0">
                <a:solidFill>
                  <a:srgbClr val="FF0000"/>
                </a:solidFill>
                <a:latin typeface="Comic Sans MS" pitchFamily="66" charset="0"/>
              </a:rPr>
              <a:t>2. </a:t>
            </a:r>
            <a:r>
              <a:rPr lang="tr-TR" b="1" dirty="0" smtClean="0">
                <a:solidFill>
                  <a:srgbClr val="FF0000"/>
                </a:solidFill>
                <a:latin typeface="Comic Sans MS" pitchFamily="66" charset="0"/>
              </a:rPr>
              <a:t>adım</a:t>
            </a:r>
            <a:r>
              <a:rPr lang="de-DE" b="1" dirty="0" smtClean="0">
                <a:solidFill>
                  <a:srgbClr val="FF0000"/>
                </a:solidFill>
                <a:latin typeface="Comic Sans MS" pitchFamily="66" charset="0"/>
              </a:rPr>
              <a:t>:</a:t>
            </a:r>
            <a:r>
              <a:rPr lang="tr-TR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tr-TR" b="1" dirty="0" smtClean="0">
                <a:solidFill>
                  <a:schemeClr val="tx1"/>
                </a:solidFill>
                <a:latin typeface="Comic Sans MS" pitchFamily="66" charset="0"/>
              </a:rPr>
              <a:t>Güç elde etmek için dünyanın iç ısısı kullanılıyor.</a:t>
            </a:r>
          </a:p>
          <a:p>
            <a:endParaRPr lang="de-DE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de-DE" b="1" dirty="0" smtClean="0">
                <a:solidFill>
                  <a:srgbClr val="FF0000"/>
                </a:solidFill>
                <a:latin typeface="Comic Sans MS" pitchFamily="66" charset="0"/>
              </a:rPr>
              <a:t>3. </a:t>
            </a:r>
            <a:r>
              <a:rPr lang="tr-TR" b="1" dirty="0" smtClean="0">
                <a:solidFill>
                  <a:srgbClr val="FF0000"/>
                </a:solidFill>
                <a:latin typeface="Comic Sans MS" pitchFamily="66" charset="0"/>
              </a:rPr>
              <a:t>adım</a:t>
            </a:r>
            <a:r>
              <a:rPr lang="de-DE" b="1" dirty="0" smtClean="0">
                <a:solidFill>
                  <a:srgbClr val="FF0000"/>
                </a:solidFill>
                <a:latin typeface="Comic Sans MS" pitchFamily="66" charset="0"/>
              </a:rPr>
              <a:t>: </a:t>
            </a:r>
            <a:r>
              <a:rPr lang="tr-TR" b="1" dirty="0" smtClean="0">
                <a:solidFill>
                  <a:schemeClr val="tx1"/>
                </a:solidFill>
                <a:latin typeface="Comic Sans MS" pitchFamily="66" charset="0"/>
              </a:rPr>
              <a:t>Daha sonra su soğutma kulelerine gidiyor.</a:t>
            </a:r>
            <a:endParaRPr lang="de-DE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endParaRPr lang="de-DE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de-DE" b="1" dirty="0" smtClean="0">
                <a:solidFill>
                  <a:srgbClr val="FF0000"/>
                </a:solidFill>
                <a:latin typeface="Comic Sans MS" pitchFamily="66" charset="0"/>
              </a:rPr>
              <a:t>4. </a:t>
            </a:r>
            <a:r>
              <a:rPr lang="tr-TR" b="1" dirty="0" smtClean="0">
                <a:solidFill>
                  <a:srgbClr val="FF0000"/>
                </a:solidFill>
                <a:latin typeface="Comic Sans MS" pitchFamily="66" charset="0"/>
              </a:rPr>
              <a:t>adım</a:t>
            </a:r>
            <a:r>
              <a:rPr lang="de-DE" b="1" dirty="0" smtClean="0">
                <a:solidFill>
                  <a:srgbClr val="FF0000"/>
                </a:solidFill>
                <a:latin typeface="Comic Sans MS" pitchFamily="66" charset="0"/>
              </a:rPr>
              <a:t>:</a:t>
            </a:r>
            <a:r>
              <a:rPr lang="tr-TR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tr-TR" b="1" dirty="0" smtClean="0">
                <a:solidFill>
                  <a:schemeClr val="tx1"/>
                </a:solidFill>
              </a:rPr>
              <a:t>Su yere geri gider.</a:t>
            </a:r>
            <a:endParaRPr lang="de-DE" b="1" dirty="0" smtClean="0">
              <a:solidFill>
                <a:schemeClr val="tx1"/>
              </a:solidFill>
            </a:endParaRPr>
          </a:p>
          <a:p>
            <a:endParaRPr lang="de-DE" b="1" dirty="0" smtClean="0">
              <a:solidFill>
                <a:schemeClr val="tx1"/>
              </a:solidFill>
            </a:endParaRPr>
          </a:p>
          <a:p>
            <a:r>
              <a:rPr lang="de-DE" b="1" dirty="0" smtClean="0">
                <a:solidFill>
                  <a:schemeClr val="tx1"/>
                </a:solidFill>
              </a:rPr>
              <a:t>	</a:t>
            </a:r>
            <a:endParaRPr lang="de-DE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3929066"/>
            <a:ext cx="2231329" cy="2664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Dikdörtgen"/>
          <p:cNvSpPr/>
          <p:nvPr/>
        </p:nvSpPr>
        <p:spPr>
          <a:xfrm>
            <a:off x="642910" y="214291"/>
            <a:ext cx="650085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sz="3600" dirty="0">
                <a:solidFill>
                  <a:srgbClr val="C00000"/>
                </a:solidFill>
                <a:latin typeface="Comic Sans MS" pitchFamily="66" charset="0"/>
              </a:rPr>
              <a:t>İki tip jeotermal enerji </a:t>
            </a:r>
            <a:r>
              <a:rPr lang="tr-TR" sz="3600" dirty="0" smtClean="0">
                <a:solidFill>
                  <a:srgbClr val="C00000"/>
                </a:solidFill>
                <a:latin typeface="Comic Sans MS" pitchFamily="66" charset="0"/>
              </a:rPr>
              <a:t>üretiyoruz:</a:t>
            </a:r>
            <a:endParaRPr lang="tr-TR" sz="36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6" name="Abgerundete rechteckige Legende 4"/>
          <p:cNvSpPr/>
          <p:nvPr/>
        </p:nvSpPr>
        <p:spPr>
          <a:xfrm>
            <a:off x="2285984" y="1714488"/>
            <a:ext cx="3854960" cy="2194373"/>
          </a:xfrm>
          <a:prstGeom prst="wedgeRoundRectCallout">
            <a:avLst>
              <a:gd name="adj1" fmla="val -31544"/>
              <a:gd name="adj2" fmla="val 83896"/>
              <a:gd name="adj3" fmla="val 16667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chemeClr val="tx1"/>
                </a:solidFill>
              </a:rPr>
              <a:t>Birçok volkanlı ülkede,yeryüzüne derinlemesine girmek gerekmez çünkü su hızlı ısınır.Volkan bölgelerinde dünya daha sıcaktır.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8" name="Rechteckige Legende 5"/>
          <p:cNvSpPr/>
          <p:nvPr/>
        </p:nvSpPr>
        <p:spPr>
          <a:xfrm rot="1097607">
            <a:off x="5363120" y="4033233"/>
            <a:ext cx="3240360" cy="2376264"/>
          </a:xfrm>
          <a:prstGeom prst="wedgeRectCallout">
            <a:avLst>
              <a:gd name="adj1" fmla="val -82150"/>
              <a:gd name="adj2" fmla="val 33260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Volkan olmayan bölgelerde,su daha hızlı ısınmadığında</a:t>
            </a:r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</a:t>
            </a:r>
            <a:r>
              <a:rPr lang="tr-T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daha derim bir delme ihtiyacı duyar.Dünya burada daha soğuktur.</a:t>
            </a:r>
            <a:endParaRPr lang="de-DE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86544"/>
          </a:xfrm>
        </p:spPr>
        <p:txBody>
          <a:bodyPr numCol="2">
            <a:normAutofit/>
          </a:bodyPr>
          <a:lstStyle/>
          <a:p>
            <a:pPr algn="ctr">
              <a:buNone/>
            </a:pPr>
            <a:r>
              <a:rPr lang="tr-TR" dirty="0" smtClean="0">
                <a:solidFill>
                  <a:srgbClr val="C00000"/>
                </a:solidFill>
                <a:latin typeface="Comic Sans MS" pitchFamily="66" charset="0"/>
              </a:rPr>
              <a:t>AVANTAJLARI</a:t>
            </a:r>
            <a:r>
              <a:rPr lang="tr-TR" sz="2000" dirty="0" smtClean="0">
                <a:solidFill>
                  <a:srgbClr val="C00000"/>
                </a:solidFill>
                <a:latin typeface="Comic Sans MS" pitchFamily="66" charset="0"/>
              </a:rPr>
              <a:t>  </a:t>
            </a:r>
            <a:r>
              <a:rPr lang="tr-TR" sz="2000" dirty="0" smtClean="0"/>
              <a:t>                   </a:t>
            </a:r>
          </a:p>
          <a:p>
            <a:r>
              <a:rPr lang="tr-TR" sz="2000" dirty="0" smtClean="0">
                <a:latin typeface="Arial Black" pitchFamily="34" charset="0"/>
              </a:rPr>
              <a:t>Havaya bağlı değil   </a:t>
            </a:r>
          </a:p>
          <a:p>
            <a:r>
              <a:rPr lang="tr-TR" sz="2000" dirty="0" smtClean="0">
                <a:latin typeface="Arial Black" pitchFamily="34" charset="0"/>
              </a:rPr>
              <a:t>Tüm </a:t>
            </a:r>
            <a:r>
              <a:rPr lang="tr-TR" sz="2000" dirty="0">
                <a:latin typeface="Arial Black" pitchFamily="34" charset="0"/>
              </a:rPr>
              <a:t>dünyaya elektrik sağlayabilir</a:t>
            </a:r>
            <a:r>
              <a:rPr lang="tr-TR" sz="2000" dirty="0" smtClean="0">
                <a:latin typeface="Arial Black" pitchFamily="34" charset="0"/>
              </a:rPr>
              <a:t> </a:t>
            </a:r>
          </a:p>
          <a:p>
            <a:r>
              <a:rPr lang="tr-TR" sz="2000" dirty="0" smtClean="0">
                <a:latin typeface="Arial Black" pitchFamily="34" charset="0"/>
              </a:rPr>
              <a:t>Daha </a:t>
            </a:r>
            <a:r>
              <a:rPr lang="tr-TR" sz="2000" dirty="0">
                <a:latin typeface="Arial Black" pitchFamily="34" charset="0"/>
              </a:rPr>
              <a:t>az CO2 </a:t>
            </a:r>
            <a:r>
              <a:rPr lang="tr-TR" sz="2000" dirty="0" smtClean="0">
                <a:latin typeface="Arial Black" pitchFamily="34" charset="0"/>
              </a:rPr>
              <a:t>emisyonu sağlar.</a:t>
            </a:r>
          </a:p>
          <a:p>
            <a:pPr>
              <a:buNone/>
            </a:pPr>
            <a:r>
              <a:rPr lang="tr-TR" sz="2800" dirty="0" smtClean="0">
                <a:latin typeface="Arial Black" pitchFamily="34" charset="0"/>
              </a:rPr>
              <a:t> </a:t>
            </a:r>
          </a:p>
          <a:p>
            <a:pPr>
              <a:buNone/>
            </a:pPr>
            <a:endParaRPr lang="tr-TR" sz="2800" dirty="0"/>
          </a:p>
          <a:p>
            <a:pPr>
              <a:buNone/>
            </a:pPr>
            <a:endParaRPr lang="tr-TR" sz="2800" dirty="0" smtClean="0"/>
          </a:p>
          <a:p>
            <a:pPr algn="ctr">
              <a:buNone/>
            </a:pPr>
            <a:r>
              <a:rPr lang="tr-TR" dirty="0" smtClean="0">
                <a:solidFill>
                  <a:srgbClr val="C00000"/>
                </a:solidFill>
                <a:latin typeface="Comic Sans MS" pitchFamily="66" charset="0"/>
              </a:rPr>
              <a:t>DEZAVANTAJLARI</a:t>
            </a:r>
          </a:p>
          <a:p>
            <a:r>
              <a:rPr lang="tr-TR" sz="2000" dirty="0" smtClean="0">
                <a:latin typeface="Arial Black" pitchFamily="34" charset="0"/>
              </a:rPr>
              <a:t>Su içerisinde radyoaktif parçacıklar var</a:t>
            </a:r>
          </a:p>
          <a:p>
            <a:r>
              <a:rPr lang="tr-TR" sz="2000" dirty="0" smtClean="0">
                <a:latin typeface="Arial Black" pitchFamily="34" charset="0"/>
              </a:rPr>
              <a:t>Depremlerin sorumlusudur.</a:t>
            </a:r>
            <a:endParaRPr lang="tr-TR" sz="2000" dirty="0">
              <a:latin typeface="Arial Black" pitchFamily="34" charset="0"/>
            </a:endParaRPr>
          </a:p>
          <a:p>
            <a:r>
              <a:rPr lang="tr-TR" sz="2000" dirty="0" smtClean="0">
                <a:latin typeface="Arial Black" pitchFamily="34" charset="0"/>
              </a:rPr>
              <a:t>Çok pahalı.</a:t>
            </a:r>
          </a:p>
          <a:p>
            <a:pPr>
              <a:buNone/>
            </a:pPr>
            <a:r>
              <a:rPr lang="tr-TR" sz="2000" dirty="0" smtClean="0"/>
              <a:t/>
            </a:r>
            <a:br>
              <a:rPr lang="tr-TR" sz="2000" dirty="0" smtClean="0"/>
            </a:br>
            <a:endParaRPr lang="tr-TR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3504" y="3571876"/>
            <a:ext cx="2060627" cy="2462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bgerundete rechteckige Legende 2"/>
          <p:cNvSpPr/>
          <p:nvPr/>
        </p:nvSpPr>
        <p:spPr>
          <a:xfrm>
            <a:off x="214282" y="357166"/>
            <a:ext cx="4357686" cy="3382666"/>
          </a:xfrm>
          <a:prstGeom prst="wedgeRoundRectCallout">
            <a:avLst>
              <a:gd name="adj1" fmla="val 60475"/>
              <a:gd name="adj2" fmla="val 81937"/>
              <a:gd name="adj3" fmla="val 16667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dirty="0" smtClean="0">
                <a:solidFill>
                  <a:schemeClr val="tx1"/>
                </a:solidFill>
                <a:latin typeface="Arial Black" pitchFamily="34" charset="0"/>
              </a:rPr>
              <a:t>Beni dinlediğiniz için teşekkürler.</a:t>
            </a:r>
          </a:p>
          <a:p>
            <a:r>
              <a:rPr lang="tr-TR" sz="2800" dirty="0" smtClean="0">
                <a:solidFill>
                  <a:schemeClr val="tx1"/>
                </a:solidFill>
                <a:latin typeface="Arial Black" pitchFamily="34" charset="0"/>
              </a:rPr>
              <a:t>Unutmayın</a:t>
            </a:r>
            <a:r>
              <a:rPr lang="tr-TR" sz="2800" dirty="0">
                <a:solidFill>
                  <a:schemeClr val="tx1"/>
                </a:solidFill>
                <a:latin typeface="Arial Black" pitchFamily="34" charset="0"/>
              </a:rPr>
              <a:t>, dünyayı kurtarmak için yalnızca bir şansınız var!</a:t>
            </a:r>
            <a:endParaRPr lang="de-DE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000232" y="1643050"/>
            <a:ext cx="4643470" cy="278608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tr-TR" sz="5800" dirty="0" smtClean="0">
                <a:solidFill>
                  <a:srgbClr val="C00000"/>
                </a:solidFill>
                <a:latin typeface="Arial Black" pitchFamily="34" charset="0"/>
              </a:rPr>
              <a:t>  Yapan/</a:t>
            </a:r>
            <a:r>
              <a:rPr lang="de-DE" sz="5800" dirty="0" smtClean="0">
                <a:solidFill>
                  <a:srgbClr val="C00000"/>
                </a:solidFill>
                <a:latin typeface="Arial Black" pitchFamily="34" charset="0"/>
              </a:rPr>
              <a:t>Roberto, Melina, Lara, Sima</a:t>
            </a:r>
            <a:r>
              <a:rPr lang="tr-TR" sz="5800" dirty="0" smtClean="0">
                <a:solidFill>
                  <a:srgbClr val="C00000"/>
                </a:solidFill>
                <a:latin typeface="Arial Black" pitchFamily="34" charset="0"/>
              </a:rPr>
              <a:t>y</a:t>
            </a:r>
            <a:r>
              <a:rPr lang="de-DE" sz="5800" dirty="0" smtClean="0">
                <a:solidFill>
                  <a:srgbClr val="C00000"/>
                </a:solidFill>
                <a:latin typeface="Arial Black" pitchFamily="34" charset="0"/>
              </a:rPr>
              <a:t>, Rebecca, Maria, Patricia, Lukas</a:t>
            </a:r>
            <a:r>
              <a:rPr lang="de-DE" dirty="0" smtClean="0"/>
              <a:t> 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158</Words>
  <Application>Microsoft Office PowerPoint</Application>
  <PresentationFormat>Ekran Gösterisi (4:3)</PresentationFormat>
  <Paragraphs>41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0" baseType="lpstr">
      <vt:lpstr>Ofis Teması</vt:lpstr>
      <vt:lpstr>Slayt 1</vt:lpstr>
      <vt:lpstr>JEOTERMAL ENERJİ </vt:lpstr>
      <vt:lpstr>Slayt 3</vt:lpstr>
      <vt:lpstr>NASIL ÇALIŞIR ?</vt:lpstr>
      <vt:lpstr>ANLATIMLAR :</vt:lpstr>
      <vt:lpstr>Slayt 6</vt:lpstr>
      <vt:lpstr>Slayt 7</vt:lpstr>
      <vt:lpstr>Slayt 8</vt:lpstr>
      <vt:lpstr>Slayt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meka</dc:creator>
  <cp:lastModifiedBy>meka</cp:lastModifiedBy>
  <cp:revision>8</cp:revision>
  <dcterms:created xsi:type="dcterms:W3CDTF">2016-12-12T20:07:22Z</dcterms:created>
  <dcterms:modified xsi:type="dcterms:W3CDTF">2016-12-13T16:50:13Z</dcterms:modified>
</cp:coreProperties>
</file>