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62" r:id="rId15"/>
    <p:sldId id="261" r:id="rId16"/>
    <p:sldId id="263" r:id="rId17"/>
    <p:sldId id="264" r:id="rId18"/>
  </p:sldIdLst>
  <p:sldSz cx="10080625" cy="7559675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58" d="100"/>
          <a:sy n="58" d="100"/>
        </p:scale>
        <p:origin x="-1452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5AA4704-827F-46EB-A733-DC9A63CD26AF}" type="slidenum">
              <a:t>‹Nr.›</a:t>
            </a:fld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5838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0BB8F37-361F-4161-943B-090B694A0C25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19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 sz="281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0DA72F-C1C1-4EA2-8F3B-704CF13E1B49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35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9145AD-2043-47A2-B9C1-5E75C5CDBA15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0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A932E-4750-4E4B-8F8C-A3133062E914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20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A18721-E479-4683-B7B0-E208A8EFDBB9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4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5DDCB-C98F-45ED-9C7E-A60423C78A28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52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BD0A9E-31B5-4A32-B5AF-5C8791D8EF83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07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66DA7-ED06-4308-9774-37108196FF3A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24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4B56E-5502-424A-A5A2-638F7BD2F52F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79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D82A8F-54B6-4F7B-AE8A-DFFF92AEA8E0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8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FE7FD2-959A-4BC7-9699-17FA795A7BB1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13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C7FD8D-3E15-4DC6-A4DC-F2C0E6DBC7C1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82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573BDE-E830-4AC6-87C3-7D81880AB1E3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49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0EAEC6-3DD5-4BDE-A5E2-CE7864962B3C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35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A2F6EB-DFFE-4CB9-82C9-83D989559838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5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89F1FA-71BF-4550-AB3F-CC094992CB73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4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57E51-396C-4C18-8CAC-27BC95525E66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22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2C299E-3BE2-4CA2-99E6-F143987F8AB9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38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C5BAC1-90AE-459C-8A12-ABCB021AA4B0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0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81BF71-796E-4A3C-8672-E1B31348AA4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1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0C8D18-9337-4914-9F9D-16DB4751BFDD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20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C7AA93-2FA0-4652-8E07-0C37EDB9A043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79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007F2-9712-4421-BED8-ED027577C903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90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956A31-8A59-4C33-A8CC-010391EFBC30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53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95AD43-63C3-48BA-88AE-225478D8D7DA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799161-FD7E-4270-9780-4DA242DE0FD5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1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C6666D-2171-4848-B15C-650A7AAF427B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46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D50B00-8ABF-4EAB-A892-122DF4B30A15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09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B5FEF0-CDC7-4A16-8897-D6F1259FF2E2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56DC6D-82AB-4A1E-B5B1-111CE46AF93C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5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B66EF8-604E-41DC-A460-13AC0124BEC1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16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C19DB-30B1-4BFB-8355-CB7739DB125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2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F81DE-7B0F-492D-9091-CBA993373E4C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75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32A11C-3C16-4CC0-9A6C-4CBDF8D5E172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2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7D7D5A9-6347-4F35-A7B7-91C66F1B2E87}" type="slidenum"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7020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es-ES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es-ES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75000"/>
              <a:buFont typeface="StarSymbol"/>
              <a:buChar char="–"/>
              <a:defRPr lang="es-ES" sz="304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45000"/>
              <a:buFont typeface="StarSymbol"/>
              <a:buChar char="●"/>
              <a:defRPr lang="es-E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75000"/>
              <a:buFont typeface="StarSymbol"/>
              <a:buChar char="–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1B0E689-A2E3-49BE-8981-4FD99BB72F54}" type="slidenum"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es-ES" sz="4760" b="0" i="0" u="none" strike="noStrike" kern="1200">
          <a:ln>
            <a:noFill/>
          </a:ln>
          <a:latin typeface="Liberation Sans" pitchFamily="34"/>
        </a:defRPr>
      </a:lvl1pPr>
    </p:titleStyle>
    <p:bodyStyle>
      <a:lvl1pPr marL="0" marR="0" indent="0" rtl="0" hangingPunct="0">
        <a:spcBef>
          <a:spcPts val="0"/>
        </a:spcBef>
        <a:spcAft>
          <a:spcPts val="1528"/>
        </a:spcAft>
        <a:tabLst/>
        <a:defRPr lang="es-ES" sz="3470" b="0" i="0" u="none" strike="noStrike" kern="1200">
          <a:ln>
            <a:noFill/>
          </a:ln>
          <a:latin typeface="Liberation Sans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1374FC9-6612-42D8-8093-3572EF81B7E7}" type="slidenum"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853" t="31447" r="6084" b="35212"/>
          <a:stretch>
            <a:fillRect/>
          </a:stretch>
        </p:blipFill>
        <p:spPr>
          <a:xfrm>
            <a:off x="0" y="-1080"/>
            <a:ext cx="5112000" cy="31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29395" b="33221"/>
          <a:stretch>
            <a:fillRect/>
          </a:stretch>
        </p:blipFill>
        <p:spPr>
          <a:xfrm>
            <a:off x="5112000" y="0"/>
            <a:ext cx="496800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29519" b="33334"/>
          <a:stretch>
            <a:fillRect/>
          </a:stretch>
        </p:blipFill>
        <p:spPr>
          <a:xfrm>
            <a:off x="0" y="4720320"/>
            <a:ext cx="5400000" cy="28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1423" t="30475" b="35229"/>
          <a:stretch>
            <a:fillRect/>
          </a:stretch>
        </p:blipFill>
        <p:spPr>
          <a:xfrm>
            <a:off x="5112000" y="4720320"/>
            <a:ext cx="4971960" cy="28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871960" y="3168000"/>
            <a:ext cx="5904656" cy="155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lina\Desktop\ppp geothermi\PicsArt_06-03-12.53.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83" y="-1324606"/>
            <a:ext cx="7947636" cy="105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2664048" y="611485"/>
            <a:ext cx="3168352" cy="1008112"/>
          </a:xfrm>
          <a:prstGeom prst="wedgeRoundRectCallout">
            <a:avLst>
              <a:gd name="adj1" fmla="val -72369"/>
              <a:gd name="adj2" fmla="val 1390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880072" y="696267"/>
            <a:ext cx="294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 am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tower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83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lina\Desktop\ppp geothermi\PicsArt_06-03-12.49.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4877" y="-1276071"/>
            <a:ext cx="7559676" cy="101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287784" y="2708972"/>
            <a:ext cx="2376264" cy="1296144"/>
          </a:xfrm>
          <a:prstGeom prst="wedgeRoundRectCallout">
            <a:avLst>
              <a:gd name="adj1" fmla="val 71245"/>
              <a:gd name="adj2" fmla="val -156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31800" y="284921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I´m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going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back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warming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-Reservoir</a:t>
            </a:r>
            <a:endParaRPr lang="de-DE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8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784" y="179437"/>
            <a:ext cx="9433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There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two</a:t>
            </a:r>
            <a:r>
              <a:rPr lang="de-DE" sz="3600" dirty="0" smtClean="0"/>
              <a:t> </a:t>
            </a:r>
            <a:r>
              <a:rPr lang="de-DE" sz="3600" dirty="0" err="1" smtClean="0"/>
              <a:t>types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ways</a:t>
            </a:r>
            <a:r>
              <a:rPr lang="de-DE" sz="3600" dirty="0" smtClean="0"/>
              <a:t> </a:t>
            </a:r>
            <a:r>
              <a:rPr lang="de-DE" sz="3600" dirty="0" err="1" smtClean="0"/>
              <a:t>to‚produce</a:t>
            </a:r>
            <a:r>
              <a:rPr lang="de-DE" sz="3600" dirty="0" smtClean="0"/>
              <a:t>‘  geothermal </a:t>
            </a:r>
            <a:r>
              <a:rPr lang="de-DE" sz="3600" dirty="0" err="1" smtClean="0"/>
              <a:t>energy</a:t>
            </a:r>
            <a:r>
              <a:rPr lang="de-DE" sz="3600" dirty="0" smtClean="0"/>
              <a:t>.</a:t>
            </a:r>
          </a:p>
          <a:p>
            <a:endParaRPr lang="de-DE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49" y="3275781"/>
            <a:ext cx="22320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 rechteckige Legende 4"/>
          <p:cNvSpPr/>
          <p:nvPr/>
        </p:nvSpPr>
        <p:spPr>
          <a:xfrm rot="21393019">
            <a:off x="3377070" y="938917"/>
            <a:ext cx="4489165" cy="2294036"/>
          </a:xfrm>
          <a:prstGeom prst="wedgeRoundRectCallout">
            <a:avLst>
              <a:gd name="adj1" fmla="val -31544"/>
              <a:gd name="adj2" fmla="val 838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countries with many </a:t>
            </a:r>
            <a:r>
              <a:rPr lang="en-US" sz="2400" dirty="0" err="1" smtClean="0"/>
              <a:t>vulcans</a:t>
            </a:r>
            <a:r>
              <a:rPr lang="en-US" sz="2400" dirty="0" smtClean="0"/>
              <a:t> one does not need to drill deep into the earth because there the water will heat up fast. At </a:t>
            </a:r>
            <a:r>
              <a:rPr lang="en-US" sz="2400" dirty="0" err="1" smtClean="0"/>
              <a:t>vulcan</a:t>
            </a:r>
            <a:r>
              <a:rPr lang="en-US" sz="2400" dirty="0" smtClean="0"/>
              <a:t> areas the earth is warmer.</a:t>
            </a:r>
          </a:p>
          <a:p>
            <a:pPr algn="ctr"/>
            <a:endParaRPr lang="de-DE" dirty="0"/>
          </a:p>
        </p:txBody>
      </p:sp>
      <p:sp>
        <p:nvSpPr>
          <p:cNvPr id="6" name="Rechteckige Legende 5"/>
          <p:cNvSpPr/>
          <p:nvPr/>
        </p:nvSpPr>
        <p:spPr>
          <a:xfrm rot="1097607">
            <a:off x="5475382" y="3939583"/>
            <a:ext cx="3240360" cy="2376264"/>
          </a:xfrm>
          <a:prstGeom prst="wedgeRectCallout">
            <a:avLst>
              <a:gd name="adj1" fmla="val -82150"/>
              <a:gd name="adj2" fmla="val 33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non-</a:t>
            </a:r>
            <a:r>
              <a:rPr lang="en-US" sz="2400" dirty="0" err="1" smtClean="0"/>
              <a:t>vulcan</a:t>
            </a:r>
            <a:r>
              <a:rPr lang="en-US" sz="2400" dirty="0" smtClean="0"/>
              <a:t> areas one needs to drill deeper because the water does not heat up fast. The earth is colder here.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8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13000">
              <a:srgbClr val="85C2FF"/>
            </a:gs>
            <a:gs pos="49000">
              <a:srgbClr val="C4D6E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38003" y="517481"/>
            <a:ext cx="33123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Advantages:</a:t>
            </a:r>
          </a:p>
          <a:p>
            <a:endParaRPr lang="de-DE" sz="2800" dirty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Does</a:t>
            </a:r>
            <a:r>
              <a:rPr lang="de-DE" sz="2800" dirty="0" smtClean="0"/>
              <a:t> not </a:t>
            </a:r>
            <a:r>
              <a:rPr lang="de-DE" sz="2800" dirty="0" err="1" smtClean="0"/>
              <a:t>depend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weather</a:t>
            </a:r>
            <a:endParaRPr lang="de-DE" sz="2800" dirty="0" smtClean="0"/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Could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whole</a:t>
            </a:r>
            <a:r>
              <a:rPr lang="de-DE" sz="2800" dirty="0" smtClean="0"/>
              <a:t> </a:t>
            </a:r>
            <a:r>
              <a:rPr lang="de-DE" sz="2800" dirty="0" err="1" smtClean="0"/>
              <a:t>world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electricity</a:t>
            </a:r>
            <a:endParaRPr lang="de-DE" sz="2800" dirty="0" smtClean="0"/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Less</a:t>
            </a:r>
            <a:r>
              <a:rPr lang="de-DE" sz="2800" dirty="0" smtClean="0"/>
              <a:t> CO2 </a:t>
            </a:r>
            <a:r>
              <a:rPr lang="de-DE" sz="2800" dirty="0" err="1" smtClean="0"/>
              <a:t>ejection</a:t>
            </a:r>
            <a:r>
              <a:rPr lang="de-DE" sz="2800" dirty="0" smtClean="0"/>
              <a:t> </a:t>
            </a:r>
            <a:r>
              <a:rPr lang="de-DE" sz="2800" dirty="0" err="1" smtClean="0"/>
              <a:t>than</a:t>
            </a:r>
            <a:r>
              <a:rPr lang="de-DE" sz="2800" dirty="0" smtClean="0"/>
              <a:t> fossil </a:t>
            </a:r>
            <a:r>
              <a:rPr lang="de-DE" sz="2800" dirty="0" err="1" smtClean="0"/>
              <a:t>energy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5904408" y="467469"/>
            <a:ext cx="3960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err="1" smtClean="0"/>
              <a:t>Disadvantages</a:t>
            </a:r>
            <a:r>
              <a:rPr lang="de-DE" sz="2800" b="1" u="sng" dirty="0"/>
              <a:t>:</a:t>
            </a:r>
            <a:endParaRPr lang="de-DE" sz="2800" b="1" u="sng" dirty="0" smtClean="0"/>
          </a:p>
          <a:p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/>
              <a:t>r</a:t>
            </a:r>
            <a:r>
              <a:rPr lang="de-DE" sz="2800" dirty="0" err="1" smtClean="0"/>
              <a:t>adioactive</a:t>
            </a:r>
            <a:r>
              <a:rPr lang="de-DE" sz="2800" dirty="0" smtClean="0"/>
              <a:t> </a:t>
            </a:r>
            <a:r>
              <a:rPr lang="de-DE" sz="2800" dirty="0" err="1" smtClean="0"/>
              <a:t>particles</a:t>
            </a:r>
            <a:r>
              <a:rPr lang="de-DE" sz="2800" dirty="0" smtClean="0"/>
              <a:t> </a:t>
            </a:r>
            <a:r>
              <a:rPr lang="de-DE" sz="2800" dirty="0" err="1" smtClean="0"/>
              <a:t>inside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water</a:t>
            </a:r>
            <a:endParaRPr lang="de-DE" sz="2800" dirty="0" smtClean="0"/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Responsible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earthquakes</a:t>
            </a:r>
            <a:endParaRPr lang="de-DE" sz="2800" dirty="0" smtClean="0"/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Very</a:t>
            </a:r>
            <a:r>
              <a:rPr lang="de-DE" sz="2800" dirty="0" smtClean="0"/>
              <a:t> expensive</a:t>
            </a:r>
            <a:endParaRPr lang="de-DE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72" y="4807119"/>
            <a:ext cx="20605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75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 rechteckige Legende 2"/>
          <p:cNvSpPr/>
          <p:nvPr/>
        </p:nvSpPr>
        <p:spPr>
          <a:xfrm>
            <a:off x="143768" y="467469"/>
            <a:ext cx="3744416" cy="3168352"/>
          </a:xfrm>
          <a:prstGeom prst="wedgeRoundRectCallout">
            <a:avLst>
              <a:gd name="adj1" fmla="val 56712"/>
              <a:gd name="adj2" fmla="val 81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err="1" smtClean="0"/>
              <a:t>Thanks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listening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me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r>
              <a:rPr lang="de-DE" sz="2800" dirty="0" err="1" smtClean="0"/>
              <a:t>Remember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u="sng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chance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save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world</a:t>
            </a:r>
            <a:r>
              <a:rPr lang="de-DE" sz="2800" dirty="0" smtClean="0"/>
              <a:t>!</a:t>
            </a:r>
          </a:p>
          <a:p>
            <a:pPr algn="ctr"/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05" y="2915586"/>
            <a:ext cx="3096344" cy="369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65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DDEBCF"/>
            </a:gs>
            <a:gs pos="82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848" y="82750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Sources</a:t>
            </a:r>
            <a:r>
              <a:rPr lang="de-DE" sz="2800" dirty="0" smtClean="0"/>
              <a:t>: (will follow)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5518249" y="6444133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 smtClean="0"/>
              <a:t>Created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by</a:t>
            </a:r>
            <a:r>
              <a:rPr lang="de-DE" sz="2000" u="sng" dirty="0" smtClean="0"/>
              <a:t>: </a:t>
            </a:r>
          </a:p>
          <a:p>
            <a:r>
              <a:rPr lang="de-DE" sz="2000" dirty="0" smtClean="0"/>
              <a:t>Roberto, Melina, Lara, </a:t>
            </a:r>
            <a:r>
              <a:rPr lang="de-DE" sz="2000" dirty="0" err="1" smtClean="0"/>
              <a:t>Simay</a:t>
            </a:r>
            <a:r>
              <a:rPr lang="de-DE" sz="2000" dirty="0" smtClean="0"/>
              <a:t>, Rebecca, Maria, Patricia, Lukas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2314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576312" y="1547589"/>
            <a:ext cx="109452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 smtClean="0">
                <a:solidFill>
                  <a:schemeClr val="accent3">
                    <a:lumMod val="50000"/>
                  </a:schemeClr>
                </a:solidFill>
                <a:latin typeface="Castellar" panose="020A0402060406010301" pitchFamily="18" charset="0"/>
              </a:rPr>
              <a:t>Geothermal </a:t>
            </a:r>
            <a:r>
              <a:rPr lang="de-DE" sz="8800" b="1" dirty="0" err="1" smtClean="0">
                <a:solidFill>
                  <a:schemeClr val="accent3">
                    <a:lumMod val="50000"/>
                  </a:schemeClr>
                </a:solidFill>
                <a:latin typeface="Castellar" panose="020A0402060406010301" pitchFamily="18" charset="0"/>
              </a:rPr>
              <a:t>Energy</a:t>
            </a:r>
            <a:endParaRPr lang="de-DE" sz="8800" b="1" dirty="0">
              <a:solidFill>
                <a:schemeClr val="accent3">
                  <a:lumMod val="50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4348356"/>
            <a:ext cx="2584232" cy="30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4032200" y="4715941"/>
            <a:ext cx="4392488" cy="1800200"/>
          </a:xfrm>
          <a:prstGeom prst="wedgeRoundRectCallout">
            <a:avLst>
              <a:gd name="adj1" fmla="val -81824"/>
              <a:gd name="adj2" fmla="val -14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536256" y="529200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My</a:t>
            </a:r>
            <a:r>
              <a:rPr lang="de-D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name</a:t>
            </a:r>
            <a:r>
              <a:rPr lang="de-D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</a:t>
            </a:r>
            <a:r>
              <a:rPr lang="de-D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Dropy</a:t>
            </a:r>
            <a:endParaRPr lang="de-D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1" y="4246700"/>
            <a:ext cx="2232245" cy="26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ige Legende 3"/>
          <p:cNvSpPr/>
          <p:nvPr/>
        </p:nvSpPr>
        <p:spPr>
          <a:xfrm>
            <a:off x="395793" y="344138"/>
            <a:ext cx="4680520" cy="3528392"/>
          </a:xfrm>
          <a:prstGeom prst="wedgeRectCallout">
            <a:avLst>
              <a:gd name="adj1" fmla="val 1788"/>
              <a:gd name="adj2" fmla="val 8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Melina\Desktop\ppp geothermi\earth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96" y="1685428"/>
            <a:ext cx="4395529" cy="43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47821" y="755501"/>
            <a:ext cx="41764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4400" b="1" dirty="0" smtClean="0">
                <a:solidFill>
                  <a:schemeClr val="bg1"/>
                </a:solidFill>
              </a:rPr>
              <a:t>DO YOU KNOW WHAT GEOTHERMAL ENERGY IS</a:t>
            </a:r>
            <a:r>
              <a:rPr lang="de-DE" sz="4400" dirty="0" smtClean="0">
                <a:solidFill>
                  <a:schemeClr val="bg1"/>
                </a:solidFill>
              </a:rPr>
              <a:t>?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334280" y="859805"/>
            <a:ext cx="5616627" cy="1856887"/>
          </a:xfrm>
          <a:prstGeom prst="wedgeRoundRectCallout">
            <a:avLst>
              <a:gd name="adj1" fmla="val -11588"/>
              <a:gd name="adj2" fmla="val 1668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60962" y="992930"/>
            <a:ext cx="5830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It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is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electricity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produced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by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heat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which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comes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from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the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inside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of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earth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6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92D050"/>
            </a:gs>
            <a:gs pos="86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5816" y="542593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u="sng" dirty="0" err="1" smtClean="0">
                <a:solidFill>
                  <a:schemeClr val="accent3">
                    <a:lumMod val="50000"/>
                  </a:schemeClr>
                </a:solidFill>
              </a:rPr>
              <a:t>How</a:t>
            </a:r>
            <a:r>
              <a:rPr lang="de-DE" sz="66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6600" u="sng" dirty="0" err="1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de-DE" sz="66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6600" u="sng" dirty="0" err="1" smtClean="0">
                <a:solidFill>
                  <a:schemeClr val="accent3">
                    <a:lumMod val="50000"/>
                  </a:schemeClr>
                </a:solidFill>
              </a:rPr>
              <a:t>works</a:t>
            </a:r>
            <a:r>
              <a:rPr lang="de-DE" sz="6600" u="sn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de-DE" sz="66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Melina\Desktop\ppp geothermi\PicsArt_06-03-12.59.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9220" y="-461731"/>
            <a:ext cx="5962186" cy="10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7704608" y="3635821"/>
            <a:ext cx="2016224" cy="1512168"/>
          </a:xfrm>
          <a:prstGeom prst="wedgeRoundRectCallout">
            <a:avLst>
              <a:gd name="adj1" fmla="val -39460"/>
              <a:gd name="adj2" fmla="val 75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776616" y="3833819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I´m</a:t>
            </a:r>
            <a:r>
              <a:rPr lang="de-DE" sz="2800" dirty="0" smtClean="0">
                <a:solidFill>
                  <a:schemeClr val="bg1"/>
                </a:solidFill>
              </a:rPr>
              <a:t> a </a:t>
            </a:r>
            <a:r>
              <a:rPr lang="de-DE" sz="2800" dirty="0" err="1" smtClean="0">
                <a:solidFill>
                  <a:schemeClr val="bg1"/>
                </a:solidFill>
              </a:rPr>
              <a:t>hot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waterdrop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3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lina\Desktop\ppp geothermi\PicsArt_06-03-12.59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1008062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7560592" y="3923853"/>
            <a:ext cx="2088232" cy="1656184"/>
          </a:xfrm>
          <a:prstGeom prst="wedgeRoundRectCallout">
            <a:avLst>
              <a:gd name="adj1" fmla="val -71659"/>
              <a:gd name="adj2" fmla="val -705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776616" y="4211885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Now</a:t>
            </a:r>
            <a:r>
              <a:rPr lang="de-DE" sz="2400" b="1" dirty="0" smtClean="0">
                <a:solidFill>
                  <a:schemeClr val="bg1"/>
                </a:solidFill>
              </a:rPr>
              <a:t> I am </a:t>
            </a:r>
            <a:r>
              <a:rPr lang="de-DE" sz="2400" b="1" dirty="0" err="1" smtClean="0">
                <a:solidFill>
                  <a:schemeClr val="bg1"/>
                </a:solidFill>
              </a:rPr>
              <a:t>going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to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the</a:t>
            </a:r>
            <a:r>
              <a:rPr lang="de-DE" sz="2400" b="1" dirty="0" smtClean="0">
                <a:solidFill>
                  <a:schemeClr val="bg1"/>
                </a:solidFill>
              </a:rPr>
              <a:t> Turbine 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lina\Desktop\ppp geothermi\PicsArt_06-03-12.58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0079568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ige Legende 1"/>
          <p:cNvSpPr/>
          <p:nvPr/>
        </p:nvSpPr>
        <p:spPr>
          <a:xfrm>
            <a:off x="7056536" y="2411685"/>
            <a:ext cx="2520280" cy="2524348"/>
          </a:xfrm>
          <a:prstGeom prst="wedgeRectCallout">
            <a:avLst>
              <a:gd name="adj1" fmla="val 35101"/>
              <a:gd name="adj2" fmla="val -742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236556" y="2627709"/>
            <a:ext cx="2340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In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step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Turbine   </a:t>
            </a:r>
            <a:r>
              <a:rPr lang="de-DE" sz="2400" dirty="0" err="1" smtClean="0"/>
              <a:t>produces</a:t>
            </a:r>
            <a:r>
              <a:rPr lang="de-DE" sz="2400" dirty="0" smtClean="0"/>
              <a:t> </a:t>
            </a:r>
            <a:r>
              <a:rPr lang="de-DE" sz="2400" dirty="0" err="1" smtClean="0"/>
              <a:t>energy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boost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Generator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817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lina\Desktop\ppp geothermi\PicsArt_06-03-12.57.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078" y="-1260477"/>
            <a:ext cx="7560469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 rechteckige Legende 3"/>
          <p:cNvSpPr/>
          <p:nvPr/>
        </p:nvSpPr>
        <p:spPr>
          <a:xfrm>
            <a:off x="7704608" y="467469"/>
            <a:ext cx="2376017" cy="1944216"/>
          </a:xfrm>
          <a:prstGeom prst="wedgeRoundRectCallout">
            <a:avLst>
              <a:gd name="adj1" fmla="val -76498"/>
              <a:gd name="adj2" fmla="val -2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920632" y="827509"/>
            <a:ext cx="215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The Generator </a:t>
            </a:r>
            <a:r>
              <a:rPr lang="de-DE" sz="2400" dirty="0" err="1" smtClean="0">
                <a:solidFill>
                  <a:schemeClr val="bg1"/>
                </a:solidFill>
              </a:rPr>
              <a:t>produces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the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electricity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8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lina\Desktop\ppp geothermi\PicsArt_06-03-12.56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1004" y="-1259946"/>
            <a:ext cx="7559675" cy="100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ige Legende 2"/>
          <p:cNvSpPr/>
          <p:nvPr/>
        </p:nvSpPr>
        <p:spPr>
          <a:xfrm>
            <a:off x="2664048" y="2267669"/>
            <a:ext cx="2808312" cy="2232248"/>
          </a:xfrm>
          <a:prstGeom prst="wedgeRectCallout">
            <a:avLst>
              <a:gd name="adj1" fmla="val 15216"/>
              <a:gd name="adj2" fmla="val -1101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951815" y="2414297"/>
            <a:ext cx="2376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Here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electricity</a:t>
            </a:r>
            <a:r>
              <a:rPr lang="de-DE" sz="2400" dirty="0" smtClean="0"/>
              <a:t> </a:t>
            </a:r>
            <a:r>
              <a:rPr lang="de-DE" sz="2400" dirty="0" err="1" smtClean="0"/>
              <a:t>goes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Generator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Transformator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3909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lina\Desktop\ppp geothermi\PicsArt_06-03-12.54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551" y="-1261402"/>
            <a:ext cx="7579527" cy="100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ige Legende 1"/>
          <p:cNvSpPr/>
          <p:nvPr/>
        </p:nvSpPr>
        <p:spPr>
          <a:xfrm>
            <a:off x="215776" y="395461"/>
            <a:ext cx="2448272" cy="1368152"/>
          </a:xfrm>
          <a:prstGeom prst="wedgeRectCallout">
            <a:avLst>
              <a:gd name="adj1" fmla="val 77268"/>
              <a:gd name="adj2" fmla="val -29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67804" y="61148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The Transformator </a:t>
            </a:r>
            <a:r>
              <a:rPr lang="de-DE" b="1" dirty="0" err="1" smtClean="0">
                <a:solidFill>
                  <a:schemeClr val="bg1"/>
                </a:solidFill>
              </a:rPr>
              <a:t>brings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the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electricity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to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your</a:t>
            </a:r>
            <a:r>
              <a:rPr lang="de-DE" b="1" dirty="0" smtClean="0">
                <a:solidFill>
                  <a:schemeClr val="bg1"/>
                </a:solidFill>
              </a:rPr>
              <a:t> House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7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Defau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ghtBlu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terminad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Bildschirmpräsentation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Default</vt:lpstr>
      <vt:lpstr>BrightBlue</vt:lpstr>
      <vt:lpstr>Predeterminado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Usuario</dc:creator>
  <cp:lastModifiedBy>Melina</cp:lastModifiedBy>
  <cp:revision>53</cp:revision>
  <dcterms:created xsi:type="dcterms:W3CDTF">2016-02-25T09:59:22Z</dcterms:created>
  <dcterms:modified xsi:type="dcterms:W3CDTF">2016-06-03T11:55:03Z</dcterms:modified>
</cp:coreProperties>
</file>