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8080"/>
    <a:srgbClr val="880A0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5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B190C-86F8-42C0-9FE9-A63688A87D3B}" type="datetimeFigureOut">
              <a:rPr lang="tr-TR" smtClean="0"/>
              <a:pPr/>
              <a:t>17.04.2017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5E43-CF52-41EF-BDBC-CB8B2FA54C9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Dikdörtgen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B190C-86F8-42C0-9FE9-A63688A87D3B}" type="datetimeFigureOut">
              <a:rPr lang="tr-TR" smtClean="0"/>
              <a:pPr/>
              <a:t>17.04.2017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5E43-CF52-41EF-BDBC-CB8B2FA54C9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B190C-86F8-42C0-9FE9-A63688A87D3B}" type="datetimeFigureOut">
              <a:rPr lang="tr-TR" smtClean="0"/>
              <a:pPr/>
              <a:t>17.04.2017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5E43-CF52-41EF-BDBC-CB8B2FA54C9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B190C-86F8-42C0-9FE9-A63688A87D3B}" type="datetimeFigureOut">
              <a:rPr lang="tr-TR" smtClean="0"/>
              <a:pPr/>
              <a:t>17.04.2017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5E43-CF52-41EF-BDBC-CB8B2FA54C9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B190C-86F8-42C0-9FE9-A63688A87D3B}" type="datetimeFigureOut">
              <a:rPr lang="tr-TR" smtClean="0"/>
              <a:pPr/>
              <a:t>17.04.2017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5E43-CF52-41EF-BDBC-CB8B2FA54C9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B190C-86F8-42C0-9FE9-A63688A87D3B}" type="datetimeFigureOut">
              <a:rPr lang="tr-TR" smtClean="0"/>
              <a:pPr/>
              <a:t>17.04.2017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5E43-CF52-41EF-BDBC-CB8B2FA54C9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B190C-86F8-42C0-9FE9-A63688A87D3B}" type="datetimeFigureOut">
              <a:rPr lang="tr-TR" smtClean="0"/>
              <a:pPr/>
              <a:t>17.04.2017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5E43-CF52-41EF-BDBC-CB8B2FA54C9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B190C-86F8-42C0-9FE9-A63688A87D3B}" type="datetimeFigureOut">
              <a:rPr lang="tr-TR" smtClean="0"/>
              <a:pPr/>
              <a:t>17.04.2017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5E43-CF52-41EF-BDBC-CB8B2FA54C9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B190C-86F8-42C0-9FE9-A63688A87D3B}" type="datetimeFigureOut">
              <a:rPr lang="tr-TR" smtClean="0"/>
              <a:pPr/>
              <a:t>17.04.2017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5E43-CF52-41EF-BDBC-CB8B2FA54C9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B190C-86F8-42C0-9FE9-A63688A87D3B}" type="datetimeFigureOut">
              <a:rPr lang="tr-TR" smtClean="0"/>
              <a:pPr/>
              <a:t>17.04.2017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5E43-CF52-41EF-BDBC-CB8B2FA54C9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11 Dikdörtgen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F79B190C-86F8-42C0-9FE9-A63688A87D3B}" type="datetimeFigureOut">
              <a:rPr lang="tr-TR" smtClean="0"/>
              <a:pPr/>
              <a:t>17.04.2017</a:t>
            </a:fld>
            <a:endParaRPr lang="tr-TR"/>
          </a:p>
        </p:txBody>
      </p:sp>
      <p:sp>
        <p:nvSpPr>
          <p:cNvPr id="11" name="10 Dikdörtgen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0DB5E43-CF52-41EF-BDBC-CB8B2FA54C9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dörtgen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6 Dikdörtgen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79B190C-86F8-42C0-9FE9-A63688A87D3B}" type="datetimeFigureOut">
              <a:rPr lang="tr-TR" smtClean="0"/>
              <a:pPr/>
              <a:t>17.04.2017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0DB5E43-CF52-41EF-BDBC-CB8B2FA54C9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7200" dirty="0" smtClean="0"/>
              <a:t>FOTOVOLTAİK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idx="1"/>
          </p:nvPr>
        </p:nvSpPr>
        <p:spPr>
          <a:xfrm>
            <a:off x="5000628" y="5429264"/>
            <a:ext cx="3886200" cy="1142992"/>
          </a:xfrm>
        </p:spPr>
        <p:txBody>
          <a:bodyPr>
            <a:normAutofit/>
          </a:bodyPr>
          <a:lstStyle/>
          <a:p>
            <a:r>
              <a:rPr lang="tr-TR" sz="5400" dirty="0" smtClean="0"/>
              <a:t>ERASMUS+</a:t>
            </a:r>
            <a:endParaRPr lang="tr-TR" sz="5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1118042">
            <a:off x="5342406" y="455799"/>
            <a:ext cx="4829289" cy="1142984"/>
          </a:xfrm>
        </p:spPr>
        <p:txBody>
          <a:bodyPr>
            <a:noAutofit/>
          </a:bodyPr>
          <a:lstStyle/>
          <a:p>
            <a:r>
              <a:rPr lang="tr-TR" sz="3600" dirty="0" smtClean="0"/>
              <a:t>FOTOVOLTAİK..</a:t>
            </a:r>
            <a:endParaRPr lang="tr-TR" sz="36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500174"/>
            <a:ext cx="4543428" cy="2882932"/>
          </a:xfrm>
        </p:spPr>
        <p:txBody>
          <a:bodyPr>
            <a:normAutofit fontScale="70000" lnSpcReduction="20000"/>
          </a:bodyPr>
          <a:lstStyle/>
          <a:p>
            <a:r>
              <a:rPr lang="tr-TR" dirty="0" smtClean="0"/>
              <a:t>Güneş ışığını elektrik haline getirir.</a:t>
            </a:r>
          </a:p>
          <a:p>
            <a:endParaRPr lang="tr-TR" dirty="0" smtClean="0"/>
          </a:p>
          <a:p>
            <a:r>
              <a:rPr lang="tr-TR" dirty="0" smtClean="0"/>
              <a:t>Güneş panellerini arazilere veya çatılara kurabiliriz.</a:t>
            </a:r>
          </a:p>
          <a:p>
            <a:endParaRPr lang="tr-TR" dirty="0" smtClean="0"/>
          </a:p>
          <a:p>
            <a:r>
              <a:rPr lang="tr-TR" dirty="0" smtClean="0"/>
              <a:t>Temiz enerjidir.  &gt;&gt; Güneş enerjisidir.</a:t>
            </a:r>
          </a:p>
          <a:p>
            <a:endParaRPr lang="tr-TR" dirty="0" smtClean="0"/>
          </a:p>
          <a:p>
            <a:r>
              <a:rPr lang="tr-TR" dirty="0" smtClean="0"/>
              <a:t>Güneşten gelir.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4" name="Espace réservé du conten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8992" y="3286124"/>
            <a:ext cx="4962031" cy="33115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49603" y="91066"/>
            <a:ext cx="4822463" cy="766166"/>
          </a:xfrm>
        </p:spPr>
        <p:txBody>
          <a:bodyPr>
            <a:normAutofit/>
          </a:bodyPr>
          <a:lstStyle/>
          <a:p>
            <a:r>
              <a:rPr lang="tr-TR" sz="3200" dirty="0" smtClean="0"/>
              <a:t>NASIL ÇALIŞIR ?</a:t>
            </a:r>
            <a:endParaRPr lang="tr-TR" sz="32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071678"/>
            <a:ext cx="3543296" cy="4383130"/>
          </a:xfrm>
        </p:spPr>
        <p:txBody>
          <a:bodyPr>
            <a:normAutofit/>
          </a:bodyPr>
          <a:lstStyle/>
          <a:p>
            <a:r>
              <a:rPr lang="tr-TR" sz="2400" dirty="0" smtClean="0"/>
              <a:t>Güneş pillerinin fotoelektrik etkisini kullanır.Bunlar güneş modülü oluşturmak için bir araya getirilir.Üretilen elektrik;biriktiricilerde depolanabilir veya doğrudan elektrik şebekesine aktarılabilir.</a:t>
            </a:r>
          </a:p>
          <a:p>
            <a:endParaRPr lang="tr-TR" dirty="0"/>
          </a:p>
        </p:txBody>
      </p:sp>
      <p:pic>
        <p:nvPicPr>
          <p:cNvPr id="4" name="Espace réservé du conten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571999" y="2357431"/>
            <a:ext cx="4857786" cy="371477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457200" y="267494"/>
            <a:ext cx="5543560" cy="5733274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Her 2 dakikada bir hareket edebilirler.</a:t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Daha az sıcak;daha çok elektrik.</a:t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2,748 MWH üretiyorlar. &gt;&gt; 230V ; 25,5A ; 6100W</a:t>
            </a:r>
            <a:br>
              <a:rPr lang="tr-TR" dirty="0" smtClean="0"/>
            </a:br>
            <a:endParaRPr lang="tr-TR" dirty="0"/>
          </a:p>
        </p:txBody>
      </p:sp>
      <p:pic>
        <p:nvPicPr>
          <p:cNvPr id="4" name="Image 4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2198" y="1928802"/>
            <a:ext cx="2571750" cy="44926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FOTOVOLTAİK ENERJİ  ARAZİLERDE..</a:t>
            </a:r>
            <a:endParaRPr lang="tr-TR" dirty="0"/>
          </a:p>
        </p:txBody>
      </p:sp>
      <p:sp>
        <p:nvSpPr>
          <p:cNvPr id="9" name="8 Metin Yer Tutucusu"/>
          <p:cNvSpPr>
            <a:spLocks noGrp="1"/>
          </p:cNvSpPr>
          <p:nvPr>
            <p:ph type="body" idx="1"/>
          </p:nvPr>
        </p:nvSpPr>
        <p:spPr>
          <a:xfrm>
            <a:off x="5257800" y="4357694"/>
            <a:ext cx="3886200" cy="2286000"/>
          </a:xfrm>
        </p:spPr>
        <p:txBody>
          <a:bodyPr/>
          <a:lstStyle/>
          <a:p>
            <a:r>
              <a:rPr lang="tr-TR" dirty="0" smtClean="0"/>
              <a:t>Paneller genellikle geniş alanlarda inşa edilmişlerdir.Bunlar satılacak kadar büyük miktarda elektrik enerjisi üretmek için kullanılır.</a:t>
            </a:r>
          </a:p>
          <a:p>
            <a:endParaRPr lang="tr-TR" dirty="0"/>
          </a:p>
        </p:txBody>
      </p:sp>
      <p:pic>
        <p:nvPicPr>
          <p:cNvPr id="4" name="Image 5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82775"/>
            <a:ext cx="4929188" cy="4572000"/>
          </a:xfrm>
          <a:prstGeom prst="rect">
            <a:avLst/>
          </a:prstGeom>
        </p:spPr>
      </p:pic>
      <p:pic>
        <p:nvPicPr>
          <p:cNvPr id="5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86446" y="2000240"/>
            <a:ext cx="2956319" cy="197296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428604"/>
            <a:ext cx="9144000" cy="642942"/>
          </a:xfr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Tüketimi ; evin ısıtılması ve onun için elektrik üretilmesi..</a:t>
            </a:r>
          </a:p>
        </p:txBody>
      </p:sp>
      <p:pic>
        <p:nvPicPr>
          <p:cNvPr id="4" name="3 Resim" descr="voltasd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2928934"/>
            <a:ext cx="5905500" cy="3333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600" dirty="0" smtClean="0"/>
              <a:t>      AVANTAJLARI – DEZAVANTAJLARI </a:t>
            </a:r>
            <a:endParaRPr lang="tr-TR" sz="3600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3945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766448"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solidFill>
                            <a:schemeClr val="tx1"/>
                          </a:solidFill>
                          <a:latin typeface="Aparajita" pitchFamily="34" charset="0"/>
                          <a:cs typeface="Aparajita" pitchFamily="34" charset="0"/>
                        </a:rPr>
                        <a:t>Sessiz çalışırlar.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solidFill>
                            <a:schemeClr val="tx1"/>
                          </a:solidFill>
                          <a:latin typeface="Aparajita" pitchFamily="34" charset="0"/>
                          <a:cs typeface="Aparajita" pitchFamily="34" charset="0"/>
                        </a:rPr>
                        <a:t>Kurulumu pahalıdır.</a:t>
                      </a:r>
                      <a:endParaRPr lang="tr-TR" sz="2000" dirty="0">
                        <a:solidFill>
                          <a:schemeClr val="tx1"/>
                        </a:solidFill>
                        <a:latin typeface="Aparajita" pitchFamily="34" charset="0"/>
                        <a:cs typeface="Aparajita" pitchFamily="34" charset="0"/>
                      </a:endParaRPr>
                    </a:p>
                  </a:txBody>
                  <a:tcPr>
                    <a:solidFill>
                      <a:srgbClr val="008080"/>
                    </a:solidFill>
                  </a:tcPr>
                </a:tc>
              </a:tr>
              <a:tr h="766448">
                <a:tc>
                  <a:txBody>
                    <a:bodyPr/>
                    <a:lstStyle/>
                    <a:p>
                      <a:r>
                        <a:rPr lang="tr-TR" sz="2400" dirty="0" smtClean="0">
                          <a:solidFill>
                            <a:schemeClr val="tx1"/>
                          </a:solidFill>
                          <a:latin typeface="Aparajita" pitchFamily="34" charset="0"/>
                          <a:cs typeface="Aparajita" pitchFamily="34" charset="0"/>
                        </a:rPr>
                        <a:t>Çevreye zarar vermezler.</a:t>
                      </a:r>
                    </a:p>
                    <a:p>
                      <a:endParaRPr lang="tr-TR" sz="2400" dirty="0">
                        <a:solidFill>
                          <a:schemeClr val="tx1"/>
                        </a:solidFill>
                        <a:latin typeface="Aparajita" pitchFamily="34" charset="0"/>
                        <a:cs typeface="Aparajita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solidFill>
                            <a:schemeClr val="tx1"/>
                          </a:solidFill>
                          <a:latin typeface="Aparajita" pitchFamily="34" charset="0"/>
                          <a:cs typeface="Aparajita" pitchFamily="34" charset="0"/>
                        </a:rPr>
                        <a:t>Her yerde güneş enerjisinden faydalanamazsınız.</a:t>
                      </a:r>
                      <a:endParaRPr lang="tr-TR" sz="2000" dirty="0">
                        <a:solidFill>
                          <a:schemeClr val="tx1"/>
                        </a:solidFill>
                        <a:latin typeface="Aparajita" pitchFamily="34" charset="0"/>
                        <a:cs typeface="Aparajita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766448">
                <a:tc>
                  <a:txBody>
                    <a:bodyPr/>
                    <a:lstStyle/>
                    <a:p>
                      <a:r>
                        <a:rPr lang="tr-TR" sz="2400" dirty="0" smtClean="0">
                          <a:solidFill>
                            <a:schemeClr val="tx1"/>
                          </a:solidFill>
                          <a:latin typeface="Aparajita" pitchFamily="34" charset="0"/>
                          <a:cs typeface="Aparajita" pitchFamily="34" charset="0"/>
                        </a:rPr>
                        <a:t>Küresel</a:t>
                      </a:r>
                      <a:r>
                        <a:rPr lang="tr-TR" sz="2400" baseline="0" dirty="0" smtClean="0">
                          <a:solidFill>
                            <a:schemeClr val="tx1"/>
                          </a:solidFill>
                          <a:latin typeface="Aparajita" pitchFamily="34" charset="0"/>
                          <a:cs typeface="Aparajita" pitchFamily="34" charset="0"/>
                        </a:rPr>
                        <a:t> ısınmaya neden olmazlar</a:t>
                      </a:r>
                      <a:endParaRPr lang="tr-TR" sz="2400" dirty="0">
                        <a:solidFill>
                          <a:schemeClr val="tx1"/>
                        </a:solidFill>
                        <a:latin typeface="Aparajita" pitchFamily="34" charset="0"/>
                        <a:cs typeface="Aparajita" pitchFamily="34" charset="0"/>
                      </a:endParaRPr>
                    </a:p>
                  </a:txBody>
                  <a:tcP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solidFill>
                            <a:schemeClr val="tx1"/>
                          </a:solidFill>
                          <a:latin typeface="Aparajita" pitchFamily="34" charset="0"/>
                          <a:cs typeface="Aparajita" pitchFamily="34" charset="0"/>
                        </a:rPr>
                        <a:t>Güneşe ihtiyaç vardır.</a:t>
                      </a:r>
                      <a:endParaRPr lang="tr-TR" sz="2000" dirty="0">
                        <a:solidFill>
                          <a:schemeClr val="tx1"/>
                        </a:solidFill>
                        <a:latin typeface="Aparajita" pitchFamily="34" charset="0"/>
                        <a:cs typeface="Aparajita" pitchFamily="34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766448">
                <a:tc>
                  <a:txBody>
                    <a:bodyPr/>
                    <a:lstStyle/>
                    <a:p>
                      <a:r>
                        <a:rPr lang="tr-TR" sz="2400" dirty="0" smtClean="0">
                          <a:solidFill>
                            <a:schemeClr val="tx1"/>
                          </a:solidFill>
                          <a:latin typeface="Aparajita" pitchFamily="34" charset="0"/>
                          <a:cs typeface="Aparajita" pitchFamily="34" charset="0"/>
                        </a:rPr>
                        <a:t>Asla yok olmazlar çünkü yenilenebilir</a:t>
                      </a:r>
                      <a:r>
                        <a:rPr lang="tr-TR" sz="2400" baseline="0" dirty="0" smtClean="0">
                          <a:solidFill>
                            <a:schemeClr val="tx1"/>
                          </a:solidFill>
                          <a:latin typeface="Aparajita" pitchFamily="34" charset="0"/>
                          <a:cs typeface="Aparajita" pitchFamily="34" charset="0"/>
                        </a:rPr>
                        <a:t> enerjidir.</a:t>
                      </a:r>
                      <a:endParaRPr lang="tr-TR" sz="2400" dirty="0">
                        <a:solidFill>
                          <a:schemeClr val="tx1"/>
                        </a:solidFill>
                        <a:latin typeface="Aparajita" pitchFamily="34" charset="0"/>
                        <a:cs typeface="Aparajita" pitchFamily="34" charset="0"/>
                      </a:endParaRPr>
                    </a:p>
                  </a:txBody>
                  <a:tcPr>
                    <a:solidFill>
                      <a:srgbClr val="880A0A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766448">
                <a:tc>
                  <a:txBody>
                    <a:bodyPr/>
                    <a:lstStyle/>
                    <a:p>
                      <a:r>
                        <a:rPr lang="tr-TR" sz="2400" dirty="0" smtClean="0">
                          <a:solidFill>
                            <a:schemeClr val="tx1"/>
                          </a:solidFill>
                          <a:latin typeface="Aparajita" pitchFamily="34" charset="0"/>
                          <a:cs typeface="Aparajita" pitchFamily="34" charset="0"/>
                        </a:rPr>
                        <a:t>Bakımı</a:t>
                      </a:r>
                      <a:r>
                        <a:rPr lang="tr-TR" sz="2400" baseline="0" dirty="0" smtClean="0">
                          <a:solidFill>
                            <a:schemeClr val="tx1"/>
                          </a:solidFill>
                          <a:latin typeface="Aparajita" pitchFamily="34" charset="0"/>
                          <a:cs typeface="Aparajita" pitchFamily="34" charset="0"/>
                        </a:rPr>
                        <a:t> ucuzdur.</a:t>
                      </a:r>
                      <a:endParaRPr lang="tr-TR" sz="2400" dirty="0">
                        <a:solidFill>
                          <a:schemeClr val="tx1"/>
                        </a:solidFill>
                        <a:latin typeface="Aparajita" pitchFamily="34" charset="0"/>
                        <a:cs typeface="Aparajita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5835" y="410746"/>
            <a:ext cx="8229600" cy="1252728"/>
          </a:xfrm>
        </p:spPr>
        <p:txBody>
          <a:bodyPr/>
          <a:lstStyle/>
          <a:p>
            <a:r>
              <a:rPr lang="tr-TR" dirty="0" smtClean="0"/>
              <a:t>TEŞEKKÜRLER...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5857892"/>
            <a:ext cx="5500726" cy="78579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tr-TR" dirty="0" smtClean="0"/>
              <a:t>&gt;&gt; MATYS , ANGELA , ESİN &amp; KYRA</a:t>
            </a:r>
            <a:endParaRPr lang="tr-TR" dirty="0"/>
          </a:p>
        </p:txBody>
      </p:sp>
      <p:pic>
        <p:nvPicPr>
          <p:cNvPr id="4" name="3 Resim" descr="AL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5500702"/>
            <a:ext cx="3786182" cy="1357298"/>
          </a:xfrm>
          <a:prstGeom prst="rect">
            <a:avLst/>
          </a:prstGeom>
        </p:spPr>
      </p:pic>
      <p:pic>
        <p:nvPicPr>
          <p:cNvPr id="5" name="4 Resim" descr="İS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4071942"/>
            <a:ext cx="3786182" cy="1428760"/>
          </a:xfrm>
          <a:prstGeom prst="rect">
            <a:avLst/>
          </a:prstGeom>
        </p:spPr>
      </p:pic>
      <p:pic>
        <p:nvPicPr>
          <p:cNvPr id="6" name="5 Resim" descr="TRÜK 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818" y="1428737"/>
            <a:ext cx="3786182" cy="1357322"/>
          </a:xfrm>
          <a:prstGeom prst="rect">
            <a:avLst/>
          </a:prstGeom>
        </p:spPr>
      </p:pic>
      <p:pic>
        <p:nvPicPr>
          <p:cNvPr id="7" name="6 Resim" descr="Flag_of_France.sv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7818" y="2786058"/>
            <a:ext cx="3786182" cy="128588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ül">
  <a:themeElements>
    <a:clrScheme name="Modü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ü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ü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41</TotalTime>
  <Words>136</Words>
  <Application>Microsoft Office PowerPoint</Application>
  <PresentationFormat>Ekran Gösterisi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9" baseType="lpstr">
      <vt:lpstr>Modül</vt:lpstr>
      <vt:lpstr>FOTOVOLTAİK </vt:lpstr>
      <vt:lpstr>FOTOVOLTAİK..</vt:lpstr>
      <vt:lpstr>NASIL ÇALIŞIR ?</vt:lpstr>
      <vt:lpstr>Her 2 dakikada bir hareket edebilirler.  Daha az sıcak;daha çok elektrik.  2,748 MWH üretiyorlar. &gt;&gt; 230V ; 25,5A ; 6100W </vt:lpstr>
      <vt:lpstr>FOTOVOLTAİK ENERJİ  ARAZİLERDE..</vt:lpstr>
      <vt:lpstr>Slayt 6</vt:lpstr>
      <vt:lpstr>      AVANTAJLARI – DEZAVANTAJLARI </vt:lpstr>
      <vt:lpstr>TEŞEKKÜRLER...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FOTOVOLTAİK</dc:title>
  <dc:creator>meka</dc:creator>
  <cp:lastModifiedBy>meka</cp:lastModifiedBy>
  <cp:revision>7</cp:revision>
  <dcterms:created xsi:type="dcterms:W3CDTF">2017-04-14T19:53:21Z</dcterms:created>
  <dcterms:modified xsi:type="dcterms:W3CDTF">2017-04-17T11:17:16Z</dcterms:modified>
</cp:coreProperties>
</file>