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74" r:id="rId13"/>
    <p:sldId id="275" r:id="rId14"/>
    <p:sldId id="276" r:id="rId15"/>
    <p:sldId id="277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59" autoAdjust="0"/>
    <p:restoredTop sz="94624" autoAdjust="0"/>
  </p:normalViewPr>
  <p:slideViewPr>
    <p:cSldViewPr>
      <p:cViewPr>
        <p:scale>
          <a:sx n="73" d="100"/>
          <a:sy n="73" d="100"/>
        </p:scale>
        <p:origin x="-139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9B2558-FB9F-41A4-9731-7EE5A00B4CD5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F922C3-FECA-48BF-A30A-3F20D2A29A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I_sin_punt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829761"/>
          </a:xfrm>
        </p:spPr>
        <p:txBody>
          <a:bodyPr>
            <a:norm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explain</a:t>
            </a:r>
            <a:r>
              <a:rPr lang="fr-FR" dirty="0" smtClean="0"/>
              <a:t> to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Erasmus </a:t>
            </a:r>
            <a:r>
              <a:rPr lang="fr-FR" dirty="0" err="1" smtClean="0"/>
              <a:t>experience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0042"/>
            <a:ext cx="600079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01924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to </a:t>
            </a:r>
            <a:r>
              <a:rPr lang="fr-FR" dirty="0" err="1" smtClean="0"/>
              <a:t>choose</a:t>
            </a:r>
            <a:r>
              <a:rPr lang="fr-FR" dirty="0" smtClean="0"/>
              <a:t> the best </a:t>
            </a:r>
            <a:r>
              <a:rPr lang="fr-FR" dirty="0" err="1" smtClean="0"/>
              <a:t>thing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something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		-The best </a:t>
            </a:r>
            <a:r>
              <a:rPr lang="fr-FR" dirty="0" err="1" smtClean="0"/>
              <a:t>thing</a:t>
            </a:r>
            <a:r>
              <a:rPr lang="fr-FR" dirty="0" smtClean="0"/>
              <a:t> for me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I have made lots of </a:t>
            </a:r>
            <a:r>
              <a:rPr lang="fr-FR" dirty="0" err="1" smtClean="0"/>
              <a:t>friends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		-For me,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I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visit</a:t>
            </a:r>
            <a:r>
              <a:rPr lang="fr-FR" dirty="0" smtClean="0"/>
              <a:t> new places and new cultures.</a:t>
            </a:r>
          </a:p>
          <a:p>
            <a:pPr>
              <a:buNone/>
            </a:pPr>
            <a:r>
              <a:rPr lang="fr-FR" dirty="0" smtClean="0"/>
              <a:t>		-As a </a:t>
            </a:r>
            <a:r>
              <a:rPr lang="fr-FR" dirty="0" err="1" smtClean="0"/>
              <a:t>teacher</a:t>
            </a:r>
            <a:r>
              <a:rPr lang="fr-FR" dirty="0" smtClean="0"/>
              <a:t>, I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seeing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grow</a:t>
            </a:r>
            <a:r>
              <a:rPr lang="fr-FR" dirty="0" smtClean="0"/>
              <a:t> as a </a:t>
            </a:r>
            <a:r>
              <a:rPr lang="fr-FR" dirty="0" err="1" smtClean="0"/>
              <a:t>person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		-I </a:t>
            </a:r>
            <a:r>
              <a:rPr lang="fr-FR" dirty="0" err="1" smtClean="0"/>
              <a:t>learnt</a:t>
            </a:r>
            <a:r>
              <a:rPr lang="fr-FR" dirty="0" smtClean="0"/>
              <a:t> a lot about </a:t>
            </a:r>
            <a:r>
              <a:rPr lang="fr-FR" dirty="0" err="1" smtClean="0"/>
              <a:t>renewable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r>
              <a:rPr lang="fr-FR" dirty="0" smtClean="0"/>
              <a:t>.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	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experience as students</a:t>
            </a:r>
            <a:endParaRPr lang="fr-FR" dirty="0"/>
          </a:p>
        </p:txBody>
      </p:sp>
      <p:pic>
        <p:nvPicPr>
          <p:cNvPr id="11265" name="Picture 1" descr="C:\Users\justine\Pictures\Berlin 2017 Erasmus\20170329_095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143380"/>
            <a:ext cx="431803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034" y="1481328"/>
            <a:ext cx="8229600" cy="4525963"/>
          </a:xfrm>
        </p:spPr>
        <p:txBody>
          <a:bodyPr/>
          <a:lstStyle/>
          <a:p>
            <a:r>
              <a:rPr lang="fr-FR" dirty="0" smtClean="0"/>
              <a:t>And about the </a:t>
            </a:r>
            <a:r>
              <a:rPr lang="fr-FR" dirty="0" err="1" smtClean="0"/>
              <a:t>worst</a:t>
            </a:r>
            <a:r>
              <a:rPr lang="fr-FR" dirty="0" smtClean="0"/>
              <a:t> </a:t>
            </a:r>
            <a:r>
              <a:rPr lang="fr-FR" dirty="0" err="1" smtClean="0"/>
              <a:t>things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answer</a:t>
            </a:r>
            <a:r>
              <a:rPr lang="fr-FR" dirty="0" smtClean="0"/>
              <a:t>, but if </a:t>
            </a:r>
            <a:r>
              <a:rPr lang="fr-FR" dirty="0" err="1" smtClean="0"/>
              <a:t>we</a:t>
            </a:r>
            <a:r>
              <a:rPr lang="fr-FR" dirty="0" smtClean="0"/>
              <a:t> have to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something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		-The </a:t>
            </a:r>
            <a:r>
              <a:rPr lang="fr-FR" dirty="0" err="1" smtClean="0"/>
              <a:t>topic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boring</a:t>
            </a:r>
            <a:r>
              <a:rPr lang="fr-FR" dirty="0" smtClean="0"/>
              <a:t> if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worked</a:t>
            </a:r>
            <a:r>
              <a:rPr lang="fr-FR" dirty="0" smtClean="0"/>
              <a:t> in a good </a:t>
            </a:r>
            <a:r>
              <a:rPr lang="fr-FR" dirty="0" err="1" smtClean="0"/>
              <a:t>way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		-I </a:t>
            </a:r>
            <a:r>
              <a:rPr lang="fr-FR" dirty="0" err="1" smtClean="0"/>
              <a:t>would</a:t>
            </a:r>
            <a:r>
              <a:rPr lang="fr-FR" dirty="0" smtClean="0"/>
              <a:t> have </a:t>
            </a:r>
            <a:r>
              <a:rPr lang="fr-FR" dirty="0" err="1" smtClean="0"/>
              <a:t>liked</a:t>
            </a:r>
            <a:r>
              <a:rPr lang="fr-FR" dirty="0" smtClean="0"/>
              <a:t> to do more cultural </a:t>
            </a:r>
            <a:r>
              <a:rPr lang="fr-FR" dirty="0" err="1" smtClean="0"/>
              <a:t>activities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		-</a:t>
            </a:r>
            <a:r>
              <a:rPr lang="fr-FR" dirty="0" err="1" smtClean="0"/>
              <a:t>Personally</a:t>
            </a:r>
            <a:r>
              <a:rPr lang="fr-FR" dirty="0" smtClean="0"/>
              <a:t>, the </a:t>
            </a:r>
            <a:r>
              <a:rPr lang="fr-FR" dirty="0" err="1" smtClean="0"/>
              <a:t>worst</a:t>
            </a:r>
            <a:r>
              <a:rPr lang="fr-FR" dirty="0" smtClean="0"/>
              <a:t> </a:t>
            </a:r>
            <a:r>
              <a:rPr lang="fr-FR" dirty="0" err="1" smtClean="0"/>
              <a:t>thing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the </a:t>
            </a:r>
            <a:r>
              <a:rPr lang="fr-FR" dirty="0" err="1" smtClean="0"/>
              <a:t>food</a:t>
            </a:r>
            <a:r>
              <a:rPr lang="fr-FR" dirty="0" smtClean="0"/>
              <a:t>, </a:t>
            </a:r>
            <a:r>
              <a:rPr lang="fr-FR" dirty="0" err="1" smtClean="0"/>
              <a:t>please</a:t>
            </a:r>
            <a:r>
              <a:rPr lang="fr-FR" dirty="0" smtClean="0"/>
              <a:t> change </a:t>
            </a:r>
            <a:r>
              <a:rPr lang="fr-FR" dirty="0" err="1" smtClean="0"/>
              <a:t>that</a:t>
            </a:r>
            <a:r>
              <a:rPr lang="fr-FR" dirty="0" smtClean="0"/>
              <a:t>!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experience as students</a:t>
            </a:r>
            <a:endParaRPr lang="fr-FR" dirty="0"/>
          </a:p>
        </p:txBody>
      </p:sp>
      <p:pic>
        <p:nvPicPr>
          <p:cNvPr id="4" name="Image 3" descr="IMG_1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714860"/>
            <a:ext cx="285752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Kiss</a:t>
            </a:r>
            <a:r>
              <a:rPr lang="fr-FR" dirty="0" smtClean="0"/>
              <a:t> on </a:t>
            </a:r>
            <a:r>
              <a:rPr lang="fr-FR" dirty="0" err="1" smtClean="0"/>
              <a:t>cheek</a:t>
            </a:r>
            <a:r>
              <a:rPr lang="fr-FR" dirty="0" smtClean="0"/>
              <a:t> no </a:t>
            </a:r>
            <a:r>
              <a:rPr lang="fr-FR" dirty="0" err="1" smtClean="0"/>
              <a:t>hug</a:t>
            </a:r>
            <a:endParaRPr lang="fr-FR" dirty="0" smtClean="0"/>
          </a:p>
          <a:p>
            <a:r>
              <a:rPr lang="fr-FR" dirty="0" smtClean="0"/>
              <a:t>Not in time, </a:t>
            </a:r>
            <a:r>
              <a:rPr lang="fr-FR" dirty="0" err="1" smtClean="0"/>
              <a:t>always</a:t>
            </a:r>
            <a:r>
              <a:rPr lang="fr-FR" dirty="0" smtClean="0"/>
              <a:t> few minutes </a:t>
            </a:r>
            <a:r>
              <a:rPr lang="fr-FR" dirty="0" err="1" smtClean="0"/>
              <a:t>later</a:t>
            </a:r>
            <a:r>
              <a:rPr lang="fr-FR" dirty="0" smtClean="0"/>
              <a:t>.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touchy</a:t>
            </a:r>
            <a:r>
              <a:rPr lang="fr-FR" dirty="0" smtClean="0"/>
              <a:t> and </a:t>
            </a:r>
            <a:r>
              <a:rPr lang="fr-FR" dirty="0" err="1" smtClean="0"/>
              <a:t>extroverty</a:t>
            </a:r>
            <a:r>
              <a:rPr lang="fr-FR" dirty="0" smtClean="0"/>
              <a:t>.(</a:t>
            </a:r>
            <a:r>
              <a:rPr lang="fr-FR" dirty="0" err="1" smtClean="0"/>
              <a:t>emotional</a:t>
            </a:r>
            <a:r>
              <a:rPr lang="fr-FR" dirty="0" smtClean="0"/>
              <a:t> people)</a:t>
            </a:r>
          </a:p>
          <a:p>
            <a:r>
              <a:rPr lang="fr-FR" dirty="0" smtClean="0"/>
              <a:t>Start the </a:t>
            </a:r>
            <a:r>
              <a:rPr lang="fr-FR" dirty="0" err="1" smtClean="0"/>
              <a:t>day</a:t>
            </a:r>
            <a:r>
              <a:rPr lang="fr-FR" dirty="0" smtClean="0"/>
              <a:t> </a:t>
            </a:r>
            <a:r>
              <a:rPr lang="fr-FR" dirty="0" err="1" smtClean="0"/>
              <a:t>later</a:t>
            </a:r>
            <a:endParaRPr lang="fr-FR" dirty="0" smtClean="0"/>
          </a:p>
          <a:p>
            <a:r>
              <a:rPr lang="fr-FR" dirty="0" smtClean="0"/>
              <a:t>Small breakfast</a:t>
            </a:r>
          </a:p>
          <a:p>
            <a:r>
              <a:rPr lang="fr-FR" dirty="0" err="1" smtClean="0"/>
              <a:t>Working</a:t>
            </a:r>
            <a:r>
              <a:rPr lang="fr-FR" dirty="0" smtClean="0"/>
              <a:t> up to the </a:t>
            </a:r>
            <a:r>
              <a:rPr lang="fr-FR" dirty="0" err="1" smtClean="0"/>
              <a:t>evening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SPANISH TRADITIONS</a:t>
            </a:r>
            <a:endParaRPr lang="fr-FR" dirty="0"/>
          </a:p>
        </p:txBody>
      </p:sp>
      <p:pic>
        <p:nvPicPr>
          <p:cNvPr id="9217" name="Picture 1" descr="C:\Users\justine\Documents\Lycée\Seconde\Erasmus\IMG-20170329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357562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Country of </a:t>
            </a:r>
            <a:r>
              <a:rPr lang="fr-FR" dirty="0" err="1" smtClean="0"/>
              <a:t>enjoyment</a:t>
            </a:r>
            <a:r>
              <a:rPr lang="fr-FR" dirty="0" smtClean="0"/>
              <a:t>.</a:t>
            </a:r>
          </a:p>
          <a:p>
            <a:r>
              <a:rPr lang="fr-FR" dirty="0" smtClean="0"/>
              <a:t>Excellent </a:t>
            </a:r>
            <a:r>
              <a:rPr lang="fr-FR" dirty="0" err="1" smtClean="0"/>
              <a:t>food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Kiss</a:t>
            </a:r>
            <a:r>
              <a:rPr lang="fr-FR" dirty="0" smtClean="0"/>
              <a:t> on the </a:t>
            </a:r>
            <a:r>
              <a:rPr lang="fr-FR" dirty="0" err="1" smtClean="0"/>
              <a:t>cheek</a:t>
            </a:r>
            <a:r>
              <a:rPr lang="fr-FR" dirty="0" smtClean="0"/>
              <a:t> </a:t>
            </a:r>
            <a:r>
              <a:rPr lang="fr-FR" dirty="0" err="1" smtClean="0"/>
              <a:t>instead</a:t>
            </a:r>
            <a:r>
              <a:rPr lang="fr-FR" dirty="0" smtClean="0"/>
              <a:t> of a </a:t>
            </a:r>
            <a:r>
              <a:rPr lang="fr-FR" dirty="0" err="1" smtClean="0"/>
              <a:t>hug</a:t>
            </a:r>
            <a:r>
              <a:rPr lang="fr-FR" dirty="0" smtClean="0"/>
              <a:t>.</a:t>
            </a:r>
          </a:p>
          <a:p>
            <a:r>
              <a:rPr lang="fr-FR" dirty="0" smtClean="0"/>
              <a:t>French </a:t>
            </a:r>
            <a:r>
              <a:rPr lang="fr-FR" dirty="0" err="1" smtClean="0"/>
              <a:t>kiss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TRADITIONS</a:t>
            </a:r>
            <a:endParaRPr lang="fr-FR" dirty="0"/>
          </a:p>
        </p:txBody>
      </p:sp>
      <p:pic>
        <p:nvPicPr>
          <p:cNvPr id="4" name="Image 3" descr="20170329_095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000372"/>
            <a:ext cx="5643570" cy="317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Hospitable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endParaRPr lang="fr-FR" dirty="0" smtClean="0"/>
          </a:p>
          <a:p>
            <a:r>
              <a:rPr lang="fr-FR" dirty="0" err="1" smtClean="0"/>
              <a:t>Superstitious</a:t>
            </a:r>
            <a:r>
              <a:rPr lang="fr-FR" dirty="0" smtClean="0"/>
              <a:t> people</a:t>
            </a:r>
          </a:p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women</a:t>
            </a:r>
            <a:r>
              <a:rPr lang="fr-FR" dirty="0" smtClean="0"/>
              <a:t> wear a </a:t>
            </a:r>
            <a:r>
              <a:rPr lang="fr-FR" dirty="0" err="1" smtClean="0"/>
              <a:t>head</a:t>
            </a:r>
            <a:r>
              <a:rPr lang="fr-FR" dirty="0" smtClean="0"/>
              <a:t> </a:t>
            </a:r>
            <a:r>
              <a:rPr lang="fr-FR" dirty="0" err="1" smtClean="0"/>
              <a:t>scarf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TURKISH TRADITION</a:t>
            </a:r>
            <a:endParaRPr lang="fr-FR" dirty="0"/>
          </a:p>
        </p:txBody>
      </p:sp>
      <p:pic>
        <p:nvPicPr>
          <p:cNvPr id="4" name="Image 3" descr="DSC_0296.JPG"/>
          <p:cNvPicPr>
            <a:picLocks noChangeAspect="1"/>
          </p:cNvPicPr>
          <p:nvPr/>
        </p:nvPicPr>
        <p:blipFill>
          <a:blip r:embed="rId2" cstate="print"/>
          <a:srcRect l="10811" t="13514" b="3156"/>
          <a:stretch>
            <a:fillRect/>
          </a:stretch>
        </p:blipFill>
        <p:spPr>
          <a:xfrm>
            <a:off x="2357422" y="3000372"/>
            <a:ext cx="517486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time</a:t>
            </a:r>
          </a:p>
          <a:p>
            <a:r>
              <a:rPr lang="fr-FR" dirty="0" smtClean="0"/>
              <a:t>Cruel </a:t>
            </a:r>
            <a:r>
              <a:rPr lang="fr-FR" dirty="0" err="1" smtClean="0"/>
              <a:t>history</a:t>
            </a:r>
            <a:endParaRPr lang="fr-FR" dirty="0" smtClean="0"/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soccer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GERMAN TRADITION</a:t>
            </a:r>
            <a:endParaRPr lang="fr-FR" dirty="0"/>
          </a:p>
        </p:txBody>
      </p:sp>
      <p:pic>
        <p:nvPicPr>
          <p:cNvPr id="4" name="Image 3" descr="DSC_0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928934"/>
            <a:ext cx="5216656" cy="346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25717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M**** fell </a:t>
            </a:r>
            <a:r>
              <a:rPr lang="en-GB" dirty="0" smtClean="0"/>
              <a:t>in love with </a:t>
            </a:r>
            <a:r>
              <a:rPr lang="en-GB" dirty="0" smtClean="0"/>
              <a:t>C********! </a:t>
            </a:r>
          </a:p>
          <a:p>
            <a:r>
              <a:rPr lang="en-GB" dirty="0" smtClean="0"/>
              <a:t>E**** the sheep </a:t>
            </a:r>
            <a:r>
              <a:rPr lang="en-GB" dirty="0" smtClean="0"/>
              <a:t>is a </a:t>
            </a:r>
            <a:r>
              <a:rPr lang="en-GB" dirty="0" smtClean="0"/>
              <a:t>looser because </a:t>
            </a:r>
            <a:r>
              <a:rPr lang="en-GB" dirty="0" smtClean="0"/>
              <a:t>he cried and said : </a:t>
            </a:r>
            <a:r>
              <a:rPr lang="en-GB" dirty="0" smtClean="0"/>
              <a:t>’’ </a:t>
            </a:r>
            <a:r>
              <a:rPr lang="en-GB" dirty="0" smtClean="0"/>
              <a:t>It’s so </a:t>
            </a:r>
            <a:r>
              <a:rPr lang="en-GB" dirty="0" smtClean="0"/>
              <a:t>spicy </a:t>
            </a:r>
            <a:r>
              <a:rPr lang="en-GB" dirty="0" smtClean="0"/>
              <a:t>!!!</a:t>
            </a:r>
            <a:r>
              <a:rPr lang="en-GB" dirty="0" smtClean="0"/>
              <a:t> ‘’</a:t>
            </a:r>
            <a:r>
              <a:rPr lang="en-GB" dirty="0" smtClean="0"/>
              <a:t>. </a:t>
            </a:r>
          </a:p>
          <a:p>
            <a:r>
              <a:rPr lang="en-GB" dirty="0" smtClean="0"/>
              <a:t>S***** </a:t>
            </a:r>
            <a:r>
              <a:rPr lang="en-GB" dirty="0" smtClean="0"/>
              <a:t>has been a </a:t>
            </a:r>
            <a:r>
              <a:rPr lang="en-GB" dirty="0" smtClean="0"/>
              <a:t>caterpillar!</a:t>
            </a:r>
            <a:r>
              <a:rPr lang="en-GB" dirty="0" smtClean="0"/>
              <a:t> </a:t>
            </a:r>
          </a:p>
          <a:p>
            <a:r>
              <a:rPr lang="en-GB" dirty="0" smtClean="0"/>
              <a:t>A***** </a:t>
            </a:r>
            <a:r>
              <a:rPr lang="en-GB" dirty="0" smtClean="0"/>
              <a:t>tried to </a:t>
            </a:r>
            <a:r>
              <a:rPr lang="en-GB" dirty="0" smtClean="0"/>
              <a:t>twerk on a </a:t>
            </a:r>
            <a:r>
              <a:rPr lang="en-GB" dirty="0" smtClean="0"/>
              <a:t>wall. </a:t>
            </a:r>
            <a:endParaRPr lang="en-GB" dirty="0" smtClean="0"/>
          </a:p>
          <a:p>
            <a:r>
              <a:rPr lang="en-GB" dirty="0" smtClean="0"/>
              <a:t>J****** </a:t>
            </a:r>
            <a:r>
              <a:rPr lang="en-GB" dirty="0" smtClean="0"/>
              <a:t>fell down because she wanted </a:t>
            </a:r>
            <a:r>
              <a:rPr lang="en-GB" dirty="0" smtClean="0"/>
              <a:t>to see </a:t>
            </a:r>
            <a:r>
              <a:rPr lang="en-GB" dirty="0" smtClean="0"/>
              <a:t>a very </a:t>
            </a:r>
            <a:r>
              <a:rPr lang="en-GB" dirty="0" smtClean="0"/>
              <a:t>beautiful </a:t>
            </a:r>
            <a:r>
              <a:rPr lang="en-GB" dirty="0" smtClean="0"/>
              <a:t>boy ! </a:t>
            </a:r>
            <a:endParaRPr lang="en-GB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Gossipping</a:t>
            </a:r>
            <a:endParaRPr lang="fr-F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lum bright="-21000"/>
          </a:blip>
          <a:srcRect b="29628"/>
          <a:stretch>
            <a:fillRect/>
          </a:stretch>
        </p:blipFill>
        <p:spPr bwMode="auto">
          <a:xfrm>
            <a:off x="4214810" y="3643314"/>
            <a:ext cx="3357586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85720" y="1387022"/>
            <a:ext cx="8401079" cy="261348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A****** and A***** did a dance battle and A***** and J****** won.</a:t>
            </a:r>
          </a:p>
          <a:p>
            <a:r>
              <a:rPr lang="en-GB" dirty="0" smtClean="0"/>
              <a:t> A****** fell down on the stairs. </a:t>
            </a:r>
          </a:p>
          <a:p>
            <a:r>
              <a:rPr lang="en-GB" dirty="0" smtClean="0"/>
              <a:t>E**** do the chicken dance and A***** the rain dance.</a:t>
            </a:r>
          </a:p>
          <a:p>
            <a:r>
              <a:rPr lang="en-GB" dirty="0" smtClean="0"/>
              <a:t>E**** slept in M****’s bedroom on the floor. </a:t>
            </a:r>
          </a:p>
          <a:p>
            <a:r>
              <a:rPr lang="en-GB" dirty="0" smtClean="0"/>
              <a:t>Turkish and German did a party. </a:t>
            </a:r>
          </a:p>
          <a:p>
            <a:r>
              <a:rPr lang="en-GB" dirty="0" smtClean="0"/>
              <a:t>T*** and C***** are the new couple of this trip! Congratulation!!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Gossipping</a:t>
            </a:r>
            <a:endParaRPr lang="fr-FR" dirty="0"/>
          </a:p>
        </p:txBody>
      </p:sp>
      <p:pic>
        <p:nvPicPr>
          <p:cNvPr id="1028" name="Picture 4" descr="C:\Users\justine\Pictures\Berlin 2017 Erasmus\_20170330_23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714752"/>
            <a:ext cx="3714776" cy="2977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 </a:t>
            </a:r>
          </a:p>
          <a:p>
            <a:r>
              <a:rPr lang="fr-FR" dirty="0" smtClean="0"/>
              <a:t>  </a:t>
            </a:r>
          </a:p>
          <a:p>
            <a:r>
              <a:rPr lang="fr-FR" dirty="0" smtClean="0"/>
              <a:t> 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3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5762625" cy="1114425"/>
          </a:xfrm>
          <a:prstGeom prst="rect">
            <a:avLst/>
          </a:prstGeom>
          <a:noFill/>
        </p:spPr>
      </p:pic>
      <p:pic>
        <p:nvPicPr>
          <p:cNvPr id="2052" name="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1304925" cy="790575"/>
          </a:xfrm>
          <a:prstGeom prst="rect">
            <a:avLst/>
          </a:prstGeom>
          <a:noFill/>
        </p:spPr>
      </p:pic>
      <p:pic>
        <p:nvPicPr>
          <p:cNvPr id="2051" name="Imag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000636"/>
            <a:ext cx="1371600" cy="790575"/>
          </a:xfrm>
          <a:prstGeom prst="rect">
            <a:avLst/>
          </a:prstGeom>
          <a:noFill/>
        </p:spPr>
      </p:pic>
      <p:pic>
        <p:nvPicPr>
          <p:cNvPr id="2050" name="Imag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000636"/>
            <a:ext cx="1285875" cy="771525"/>
          </a:xfrm>
          <a:prstGeom prst="rect">
            <a:avLst/>
          </a:prstGeom>
          <a:noFill/>
        </p:spPr>
      </p:pic>
      <p:pic>
        <p:nvPicPr>
          <p:cNvPr id="2049" name="Imag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143116"/>
            <a:ext cx="1295400" cy="79057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71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Espace réservé du contenu 3" descr="IMG-20170328-WA001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2214554"/>
            <a:ext cx="4104221" cy="307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5143536" cy="5162382"/>
          </a:xfrm>
        </p:spPr>
        <p:txBody>
          <a:bodyPr/>
          <a:lstStyle/>
          <a:p>
            <a:r>
              <a:rPr lang="en-GB" dirty="0" smtClean="0"/>
              <a:t>1) Why is it important?</a:t>
            </a:r>
          </a:p>
          <a:p>
            <a:r>
              <a:rPr lang="en-GB" dirty="0" smtClean="0"/>
              <a:t>2) How does it affect to us?</a:t>
            </a:r>
          </a:p>
          <a:p>
            <a:pPr>
              <a:buNone/>
            </a:pPr>
            <a:r>
              <a:rPr lang="en-GB" dirty="0" smtClean="0"/>
              <a:t>		- Personal</a:t>
            </a:r>
          </a:p>
          <a:p>
            <a:pPr>
              <a:buNone/>
            </a:pPr>
            <a:r>
              <a:rPr lang="en-GB" dirty="0" smtClean="0"/>
              <a:t>		- Communication and use of the language</a:t>
            </a:r>
          </a:p>
          <a:p>
            <a:r>
              <a:rPr lang="en-GB" dirty="0" smtClean="0"/>
              <a:t>3) Cultural differences</a:t>
            </a:r>
          </a:p>
          <a:p>
            <a:r>
              <a:rPr lang="en-GB" dirty="0" smtClean="0"/>
              <a:t>4) What do we think about the project?</a:t>
            </a:r>
          </a:p>
          <a:p>
            <a:r>
              <a:rPr lang="en-GB" dirty="0" smtClean="0"/>
              <a:t>5) Problems we had.</a:t>
            </a:r>
          </a:p>
          <a:p>
            <a:endParaRPr lang="en-GB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SUMMARY</a:t>
            </a:r>
            <a:endParaRPr lang="fr-FR" dirty="0"/>
          </a:p>
        </p:txBody>
      </p:sp>
      <p:pic>
        <p:nvPicPr>
          <p:cNvPr id="5" name="Image 4" descr="P110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929194" y="1785922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important because it helps students to:</a:t>
            </a:r>
          </a:p>
          <a:p>
            <a:pPr>
              <a:buNone/>
            </a:pPr>
            <a:r>
              <a:rPr lang="en-GB" dirty="0" smtClean="0"/>
              <a:t>		- Travel to other countries, communicate and learn about </a:t>
            </a:r>
            <a:r>
              <a:rPr lang="en-GB" dirty="0" err="1" smtClean="0"/>
              <a:t>differents</a:t>
            </a:r>
            <a:r>
              <a:rPr lang="en-GB" dirty="0" smtClean="0"/>
              <a:t> cultures.</a:t>
            </a:r>
          </a:p>
          <a:p>
            <a:pPr>
              <a:buNone/>
            </a:pPr>
            <a:r>
              <a:rPr lang="en-GB" dirty="0" smtClean="0"/>
              <a:t>		-Learn with more interactive activities about topics like renewable energies.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it important?</a:t>
            </a:r>
            <a:endParaRPr lang="fr-FR" dirty="0"/>
          </a:p>
        </p:txBody>
      </p:sp>
      <p:pic>
        <p:nvPicPr>
          <p:cNvPr id="5" name="Image 4" descr="20161119_05293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786190"/>
            <a:ext cx="5072098" cy="281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Personal:</a:t>
            </a:r>
          </a:p>
          <a:p>
            <a:pPr lvl="1"/>
            <a:r>
              <a:rPr lang="en-GB" dirty="0" smtClean="0"/>
              <a:t>You can become a more self-confident person.</a:t>
            </a:r>
          </a:p>
          <a:p>
            <a:pPr lvl="1"/>
            <a:r>
              <a:rPr lang="en-GB" dirty="0" smtClean="0"/>
              <a:t>You can have more </a:t>
            </a:r>
            <a:r>
              <a:rPr lang="en-GB" dirty="0" smtClean="0"/>
              <a:t>curiosity </a:t>
            </a:r>
            <a:r>
              <a:rPr lang="en-GB" dirty="0" smtClean="0"/>
              <a:t>to learn.</a:t>
            </a:r>
          </a:p>
          <a:p>
            <a:pPr lvl="1"/>
            <a:r>
              <a:rPr lang="en-GB" dirty="0" smtClean="0"/>
              <a:t>You can adapt better to news activities and situations.</a:t>
            </a:r>
          </a:p>
          <a:p>
            <a:pPr lvl="1"/>
            <a:r>
              <a:rPr lang="en-GB" dirty="0" smtClean="0"/>
              <a:t>You can get more capacity to solve problems.</a:t>
            </a:r>
          </a:p>
          <a:p>
            <a:pPr lvl="1"/>
            <a:r>
              <a:rPr lang="en-GB" dirty="0" smtClean="0"/>
              <a:t>In general, it can helps you for your future life.</a:t>
            </a:r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affect to us?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14818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Communication and use of the language</a:t>
            </a:r>
          </a:p>
          <a:p>
            <a:pPr lvl="1"/>
            <a:r>
              <a:rPr lang="en-GB" dirty="0" smtClean="0"/>
              <a:t>You interact and work with people who </a:t>
            </a:r>
            <a:r>
              <a:rPr lang="en-GB" dirty="0" smtClean="0"/>
              <a:t>come</a:t>
            </a:r>
            <a:r>
              <a:rPr lang="en-GB" dirty="0" smtClean="0"/>
              <a:t> </a:t>
            </a:r>
            <a:r>
              <a:rPr lang="en-GB" dirty="0" smtClean="0"/>
              <a:t>from other countries and improve your knowledge of different languages. </a:t>
            </a:r>
          </a:p>
          <a:p>
            <a:pPr lvl="1"/>
            <a:r>
              <a:rPr lang="en-GB" dirty="0" smtClean="0"/>
              <a:t>You can have an idea what a foreign student can be.</a:t>
            </a:r>
          </a:p>
          <a:p>
            <a:pPr lvl="1"/>
            <a:r>
              <a:rPr lang="en-GB" dirty="0" smtClean="0"/>
              <a:t>You apply languages that you learn at school.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affect to us?</a:t>
            </a:r>
            <a:endParaRPr lang="fr-FR" dirty="0"/>
          </a:p>
        </p:txBody>
      </p:sp>
      <p:pic>
        <p:nvPicPr>
          <p:cNvPr id="6" name="Picture 2" descr="C:\Users\justine\Documents\Lycée\Seconde\Erasmus\IMG_20170329_094827.jpg"/>
          <p:cNvPicPr>
            <a:picLocks noChangeAspect="1" noChangeArrowheads="1"/>
          </p:cNvPicPr>
          <p:nvPr/>
        </p:nvPicPr>
        <p:blipFill>
          <a:blip r:embed="rId2" cstate="print"/>
          <a:srcRect b="37499"/>
          <a:stretch>
            <a:fillRect/>
          </a:stretch>
        </p:blipFill>
        <p:spPr bwMode="auto">
          <a:xfrm>
            <a:off x="4429124" y="3786190"/>
            <a:ext cx="342896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LUNCH AND DINNER TIME</a:t>
            </a:r>
          </a:p>
          <a:p>
            <a:pPr>
              <a:buNone/>
            </a:pPr>
            <a:r>
              <a:rPr lang="fr-FR" dirty="0" smtClean="0"/>
              <a:t>		-Spain           14h30 / 21h30 </a:t>
            </a:r>
          </a:p>
          <a:p>
            <a:pPr>
              <a:buNone/>
            </a:pPr>
            <a:r>
              <a:rPr lang="fr-FR" dirty="0" smtClean="0"/>
              <a:t>		-France         12h30 / 20h</a:t>
            </a:r>
          </a:p>
          <a:p>
            <a:pPr>
              <a:buNone/>
            </a:pPr>
            <a:r>
              <a:rPr lang="fr-FR" dirty="0" smtClean="0"/>
              <a:t>		-</a:t>
            </a:r>
            <a:r>
              <a:rPr lang="fr-FR" dirty="0" err="1" smtClean="0"/>
              <a:t>Turkey</a:t>
            </a:r>
            <a:r>
              <a:rPr lang="fr-FR" dirty="0" smtClean="0"/>
              <a:t>         12h30 / 19h</a:t>
            </a:r>
          </a:p>
          <a:p>
            <a:pPr>
              <a:buNone/>
            </a:pPr>
            <a:r>
              <a:rPr lang="fr-FR" dirty="0" smtClean="0"/>
              <a:t>		-Germany      12h30 / 20h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Cultural differences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714612" y="221455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3214678" y="35718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857488" y="264318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857488" y="314324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rganigramme : Connecteur 11"/>
          <p:cNvSpPr/>
          <p:nvPr/>
        </p:nvSpPr>
        <p:spPr>
          <a:xfrm>
            <a:off x="6715140" y="3929066"/>
            <a:ext cx="1928826" cy="1928826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6643702" y="1214422"/>
            <a:ext cx="1928826" cy="1928826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3428992" y="4071942"/>
            <a:ext cx="1928826" cy="1928826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/>
          <p:cNvSpPr/>
          <p:nvPr/>
        </p:nvSpPr>
        <p:spPr>
          <a:xfrm>
            <a:off x="642910" y="4071942"/>
            <a:ext cx="1928826" cy="1928826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1" name="Imag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72008"/>
            <a:ext cx="1643074" cy="9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572008"/>
            <a:ext cx="1592047" cy="928695"/>
          </a:xfrm>
          <a:prstGeom prst="rect">
            <a:avLst/>
          </a:prstGeom>
          <a:noFill/>
        </p:spPr>
      </p:pic>
      <p:pic>
        <p:nvPicPr>
          <p:cNvPr id="17" name="Imag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714488"/>
            <a:ext cx="1611228" cy="928694"/>
          </a:xfrm>
          <a:prstGeom prst="rect">
            <a:avLst/>
          </a:prstGeom>
          <a:noFill/>
        </p:spPr>
      </p:pic>
      <p:pic>
        <p:nvPicPr>
          <p:cNvPr id="18" name="Imag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429132"/>
            <a:ext cx="1643074" cy="1002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SPAIN                          ñ</a:t>
            </a:r>
          </a:p>
          <a:p>
            <a:r>
              <a:rPr lang="fr-FR" dirty="0" smtClean="0"/>
              <a:t>TURKEY</a:t>
            </a:r>
            <a:r>
              <a:rPr lang="es-ES" dirty="0" smtClean="0"/>
              <a:t>     ç     ğ    </a:t>
            </a:r>
            <a:r>
              <a:rPr lang="es-ES" dirty="0" smtClean="0">
                <a:hlinkClick r:id="rId2" tooltip="I sin punto"/>
              </a:rPr>
              <a:t>ı</a:t>
            </a:r>
            <a:r>
              <a:rPr lang="es-ES" dirty="0" smtClean="0"/>
              <a:t>     ö      ş     ü</a:t>
            </a:r>
            <a:endParaRPr lang="fr-FR" dirty="0" smtClean="0"/>
          </a:p>
          <a:p>
            <a:r>
              <a:rPr lang="fr-FR" dirty="0" smtClean="0"/>
              <a:t>FRANCE                       ç      </a:t>
            </a:r>
          </a:p>
          <a:p>
            <a:r>
              <a:rPr lang="fr-FR" dirty="0" smtClean="0"/>
              <a:t>GERMAN </a:t>
            </a:r>
            <a:r>
              <a:rPr lang="en-US" dirty="0" smtClean="0"/>
              <a:t>The German uses these diacritical letters (Ä / ä, Ö / ö, Ü / ü) with </a:t>
            </a:r>
            <a:r>
              <a:rPr lang="en-US" dirty="0" smtClean="0"/>
              <a:t>U</a:t>
            </a:r>
            <a:r>
              <a:rPr lang="en-US" dirty="0" smtClean="0"/>
              <a:t>mlaut </a:t>
            </a:r>
            <a:r>
              <a:rPr lang="en-US" dirty="0" smtClean="0"/>
              <a:t>and a ligature (ß) (called </a:t>
            </a:r>
            <a:r>
              <a:rPr lang="en-US" dirty="0" err="1" smtClean="0"/>
              <a:t>szett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sz</a:t>
            </a:r>
            <a:r>
              <a:rPr lang="en-US" dirty="0" smtClean="0"/>
              <a:t>) or </a:t>
            </a:r>
            <a:r>
              <a:rPr lang="en-US" dirty="0" err="1" smtClean="0"/>
              <a:t>scharfes</a:t>
            </a:r>
            <a:r>
              <a:rPr lang="en-US" dirty="0" smtClean="0"/>
              <a:t> S, s long), but are not considered independent letters within alphabet.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LETTERS </a:t>
            </a:r>
            <a:r>
              <a:rPr lang="fr-FR" dirty="0" smtClean="0"/>
              <a:t>THAT ARE </a:t>
            </a:r>
            <a:r>
              <a:rPr lang="fr-FR" dirty="0" smtClean="0"/>
              <a:t>SPECIFIC </a:t>
            </a:r>
            <a:r>
              <a:rPr lang="fr-FR" dirty="0" smtClean="0"/>
              <a:t>IN THESE LANGUAGES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One of the important </a:t>
            </a:r>
            <a:r>
              <a:rPr lang="fr-FR" dirty="0" err="1" smtClean="0"/>
              <a:t>things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programme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live </a:t>
            </a:r>
            <a:r>
              <a:rPr lang="fr-FR" dirty="0" err="1" smtClean="0"/>
              <a:t>with</a:t>
            </a:r>
            <a:r>
              <a:rPr lang="fr-FR" dirty="0" smtClean="0"/>
              <a:t> people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countries,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teach</a:t>
            </a:r>
            <a:r>
              <a:rPr lang="fr-FR" dirty="0" smtClean="0"/>
              <a:t> and </a:t>
            </a:r>
            <a:r>
              <a:rPr lang="fr-FR" dirty="0" err="1" smtClean="0"/>
              <a:t>learn</a:t>
            </a:r>
            <a:r>
              <a:rPr lang="fr-FR" dirty="0" smtClean="0"/>
              <a:t> </a:t>
            </a:r>
            <a:r>
              <a:rPr lang="fr-FR" dirty="0" err="1" smtClean="0"/>
              <a:t>words</a:t>
            </a:r>
            <a:r>
              <a:rPr lang="fr-FR" dirty="0" smtClean="0"/>
              <a:t> in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experience as students</a:t>
            </a:r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0" y="3429000"/>
          <a:ext cx="9144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English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Spanish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French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Turkish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German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Hello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Hola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Salut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Merhaba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Hallo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Bye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Adios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 revoir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Ho</a:t>
                      </a:r>
                      <a:r>
                        <a:rPr lang="es-ES" sz="1600" dirty="0" err="1" smtClean="0"/>
                        <a:t>şçakal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Tsch</a:t>
                      </a:r>
                      <a:r>
                        <a:rPr lang="es-ES" sz="1600" dirty="0" err="1" smtClean="0"/>
                        <a:t>üss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Let’s</a:t>
                      </a:r>
                      <a:r>
                        <a:rPr lang="fr-FR" sz="1600" dirty="0" smtClean="0"/>
                        <a:t>  go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Vamos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On y</a:t>
                      </a:r>
                      <a:r>
                        <a:rPr lang="fr-FR" sz="1600" baseline="0" dirty="0" smtClean="0"/>
                        <a:t> va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Hadi </a:t>
                      </a:r>
                      <a:r>
                        <a:rPr lang="fr-FR" sz="1600" dirty="0" err="1" smtClean="0"/>
                        <a:t>gidelim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Los </a:t>
                      </a:r>
                      <a:r>
                        <a:rPr lang="fr-FR" sz="1600" dirty="0" err="1" smtClean="0"/>
                        <a:t>geht’s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Good </a:t>
                      </a:r>
                      <a:r>
                        <a:rPr lang="fr-FR" sz="1600" dirty="0" err="1" smtClean="0"/>
                        <a:t>morning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Buenos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dÍas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Bonjour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G</a:t>
                      </a:r>
                      <a:r>
                        <a:rPr lang="fr-FR" sz="1600" u="sng" dirty="0" err="1" smtClean="0"/>
                        <a:t>ü</a:t>
                      </a:r>
                      <a:r>
                        <a:rPr lang="fr-FR" sz="1600" u="none" dirty="0" err="1" smtClean="0"/>
                        <a:t>naydin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Guten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Morgen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How are </a:t>
                      </a:r>
                      <a:r>
                        <a:rPr lang="fr-FR" sz="1600" dirty="0" err="1" smtClean="0"/>
                        <a:t>you</a:t>
                      </a:r>
                      <a:r>
                        <a:rPr lang="fr-FR" sz="1600" dirty="0" smtClean="0"/>
                        <a:t>?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¿</a:t>
                      </a:r>
                      <a:r>
                        <a:rPr lang="fr-FR" sz="1600" dirty="0" err="1" smtClean="0"/>
                        <a:t>Qué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tal</a:t>
                      </a:r>
                      <a:r>
                        <a:rPr lang="fr-FR" sz="1600" dirty="0" smtClean="0"/>
                        <a:t>?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Ça va?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Nasilsin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Wie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geht</a:t>
                      </a:r>
                      <a:r>
                        <a:rPr lang="fr-FR" sz="1600" dirty="0" smtClean="0"/>
                        <a:t> es </a:t>
                      </a:r>
                      <a:r>
                        <a:rPr lang="fr-FR" sz="1600" dirty="0" err="1" smtClean="0"/>
                        <a:t>dir</a:t>
                      </a:r>
                      <a:r>
                        <a:rPr lang="fr-FR" sz="1600" dirty="0" smtClean="0"/>
                        <a:t>?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 love </a:t>
                      </a:r>
                      <a:r>
                        <a:rPr lang="fr-FR" sz="1600" dirty="0" err="1" smtClean="0"/>
                        <a:t>you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quiero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Je t’aime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Seni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Seviyorum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Ich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liebe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dich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learnt</a:t>
            </a:r>
            <a:r>
              <a:rPr lang="fr-FR" dirty="0" smtClean="0"/>
              <a:t> lots of </a:t>
            </a:r>
            <a:r>
              <a:rPr lang="fr-FR" dirty="0" err="1" smtClean="0"/>
              <a:t>things</a:t>
            </a:r>
            <a:r>
              <a:rPr lang="fr-FR" dirty="0" smtClean="0"/>
              <a:t> as:</a:t>
            </a:r>
          </a:p>
          <a:p>
            <a:pPr>
              <a:buNone/>
            </a:pPr>
            <a:r>
              <a:rPr lang="fr-FR" dirty="0" smtClean="0"/>
              <a:t>		</a:t>
            </a:r>
            <a:r>
              <a:rPr lang="fr-FR" dirty="0" smtClean="0"/>
              <a:t>-Living in </a:t>
            </a:r>
            <a:r>
              <a:rPr lang="fr-FR" dirty="0" err="1" smtClean="0"/>
              <a:t>other</a:t>
            </a:r>
            <a:r>
              <a:rPr lang="fr-FR" dirty="0" smtClean="0"/>
              <a:t> countries.</a:t>
            </a:r>
          </a:p>
          <a:p>
            <a:pPr>
              <a:buNone/>
            </a:pPr>
            <a:r>
              <a:rPr lang="fr-FR" dirty="0" smtClean="0"/>
              <a:t>		-Respect to </a:t>
            </a:r>
            <a:r>
              <a:rPr lang="fr-FR" dirty="0" err="1" smtClean="0"/>
              <a:t>other</a:t>
            </a:r>
            <a:r>
              <a:rPr lang="fr-FR" dirty="0" smtClean="0"/>
              <a:t> countries.</a:t>
            </a:r>
          </a:p>
          <a:p>
            <a:pPr>
              <a:buNone/>
            </a:pPr>
            <a:r>
              <a:rPr lang="fr-FR" dirty="0" smtClean="0"/>
              <a:t>		-The importance of </a:t>
            </a:r>
            <a:r>
              <a:rPr lang="fr-FR" dirty="0" err="1" smtClean="0"/>
              <a:t>renewable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experience as students</a:t>
            </a:r>
            <a:endParaRPr lang="fr-FR" dirty="0"/>
          </a:p>
        </p:txBody>
      </p:sp>
      <p:pic>
        <p:nvPicPr>
          <p:cNvPr id="13313" name="Picture 1" descr="C:\Users\justine\Documents\Lycée\Seconde\Erasmus\P1100018.JPG"/>
          <p:cNvPicPr>
            <a:picLocks noChangeAspect="1" noChangeArrowheads="1"/>
          </p:cNvPicPr>
          <p:nvPr/>
        </p:nvPicPr>
        <p:blipFill>
          <a:blip r:embed="rId2" cstate="print"/>
          <a:srcRect r="3226" b="7527"/>
          <a:stretch>
            <a:fillRect/>
          </a:stretch>
        </p:blipFill>
        <p:spPr bwMode="auto">
          <a:xfrm>
            <a:off x="2285984" y="3357562"/>
            <a:ext cx="4643470" cy="332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642</TotalTime>
  <Words>547</Words>
  <Application>Microsoft Office PowerPoint</Application>
  <PresentationFormat>Affichage à l'écran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Rotonde</vt:lpstr>
      <vt:lpstr>We explain to you our Erasmus experience!</vt:lpstr>
      <vt:lpstr>SUMMARY</vt:lpstr>
      <vt:lpstr>Why is it important?</vt:lpstr>
      <vt:lpstr>How does it affect to us?</vt:lpstr>
      <vt:lpstr>How does it affect to us?</vt:lpstr>
      <vt:lpstr>Cultural differences</vt:lpstr>
      <vt:lpstr>LETTERS THAT ARE SPECIFIC IN THESE LANGUAGES </vt:lpstr>
      <vt:lpstr>Our experience as students</vt:lpstr>
      <vt:lpstr>Our experience as students</vt:lpstr>
      <vt:lpstr>Our experience as students</vt:lpstr>
      <vt:lpstr>Our experience as students</vt:lpstr>
      <vt:lpstr>SPANISH TRADITIONS</vt:lpstr>
      <vt:lpstr>FRENCH TRADITIONS</vt:lpstr>
      <vt:lpstr>TURKISH TRADITION</vt:lpstr>
      <vt:lpstr>GERMAN TRADITION</vt:lpstr>
      <vt:lpstr>Gossipping</vt:lpstr>
      <vt:lpstr>Gossipping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justine</dc:creator>
  <cp:lastModifiedBy>justine</cp:lastModifiedBy>
  <cp:revision>63</cp:revision>
  <dcterms:created xsi:type="dcterms:W3CDTF">2017-03-30T07:56:14Z</dcterms:created>
  <dcterms:modified xsi:type="dcterms:W3CDTF">2017-03-31T12:25:38Z</dcterms:modified>
</cp:coreProperties>
</file>