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58" r:id="rId5"/>
    <p:sldId id="257" r:id="rId6"/>
    <p:sldId id="263" r:id="rId7"/>
    <p:sldId id="259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09.02.17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09.02.17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09.02.17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09.02.17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09.02.17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09.02.17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09.02.17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09.02.17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09.02.17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09.02.17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09.02.17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09.02.17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5853" t="31447" r="6084" b="35212"/>
          <a:stretch>
            <a:fillRect/>
          </a:stretch>
        </p:blipFill>
        <p:spPr>
          <a:xfrm>
            <a:off x="0" y="-1080"/>
            <a:ext cx="4432716" cy="274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29395" b="33221"/>
          <a:stretch>
            <a:fillRect/>
          </a:stretch>
        </p:blipFill>
        <p:spPr>
          <a:xfrm>
            <a:off x="4432716" y="-1080"/>
            <a:ext cx="4711284" cy="274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9519" b="33334"/>
          <a:stretch>
            <a:fillRect/>
          </a:stretch>
        </p:blipFill>
        <p:spPr>
          <a:xfrm>
            <a:off x="0" y="4410187"/>
            <a:ext cx="4710434" cy="250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423" t="30475" b="35229"/>
          <a:stretch>
            <a:fillRect/>
          </a:stretch>
        </p:blipFill>
        <p:spPr>
          <a:xfrm>
            <a:off x="4710434" y="4428327"/>
            <a:ext cx="4433566" cy="242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871960" y="2745812"/>
            <a:ext cx="5904656" cy="166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80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4" y="1327010"/>
            <a:ext cx="2587019" cy="3253314"/>
          </a:xfrm>
          <a:prstGeom prst="rect">
            <a:avLst/>
          </a:prstGeom>
        </p:spPr>
      </p:pic>
      <p:pic>
        <p:nvPicPr>
          <p:cNvPr id="3" name="Bild 2" descr="IMG_08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80" y="1327010"/>
            <a:ext cx="2711447" cy="3253314"/>
          </a:xfrm>
          <a:prstGeom prst="rect">
            <a:avLst/>
          </a:prstGeom>
        </p:spPr>
      </p:pic>
      <p:sp>
        <p:nvSpPr>
          <p:cNvPr id="4" name="Abgerundete rechteckige Legende 3"/>
          <p:cNvSpPr/>
          <p:nvPr/>
        </p:nvSpPr>
        <p:spPr>
          <a:xfrm>
            <a:off x="3210925" y="1327010"/>
            <a:ext cx="2312936" cy="1241396"/>
          </a:xfrm>
          <a:prstGeom prst="wedgeRoundRectCallout">
            <a:avLst>
              <a:gd name="adj1" fmla="val -58470"/>
              <a:gd name="adj2" fmla="val -2370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Ok. Das war‘s. Hast du alles verstanden?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3210925" y="3124893"/>
            <a:ext cx="2312936" cy="1198589"/>
          </a:xfrm>
          <a:prstGeom prst="wedgeRoundRectCallout">
            <a:avLst>
              <a:gd name="adj1" fmla="val 64313"/>
              <a:gd name="adj2" fmla="val 196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Ja. Du hast das wirklich gut erklärt! Dankeschön.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0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DSC_02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5291" y="3348561"/>
            <a:ext cx="3388186" cy="2940851"/>
          </a:xfrm>
          <a:prstGeom prst="rect">
            <a:avLst/>
          </a:prstGeom>
        </p:spPr>
      </p:pic>
      <p:pic>
        <p:nvPicPr>
          <p:cNvPr id="4" name="Bild 3" descr="IMG_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4" y="3124892"/>
            <a:ext cx="3143580" cy="3388187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595364" y="328185"/>
            <a:ext cx="3143580" cy="1896851"/>
          </a:xfrm>
          <a:prstGeom prst="wedgeRoundRectCallout">
            <a:avLst>
              <a:gd name="adj1" fmla="val -17596"/>
              <a:gd name="adj2" fmla="val 609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Tschüs</a:t>
            </a:r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5598957" y="328185"/>
            <a:ext cx="2940853" cy="189685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Auf Wiedersehen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976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68949" y="2810977"/>
            <a:ext cx="46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Erasmus +</a:t>
            </a:r>
            <a:endParaRPr lang="de-DE" sz="4800" dirty="0"/>
          </a:p>
        </p:txBody>
      </p:sp>
      <p:pic>
        <p:nvPicPr>
          <p:cNvPr id="3" name="Bild 2" descr="german flagg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" y="356724"/>
            <a:ext cx="2859433" cy="2168876"/>
          </a:xfrm>
          <a:prstGeom prst="rect">
            <a:avLst/>
          </a:prstGeom>
        </p:spPr>
      </p:pic>
      <p:pic>
        <p:nvPicPr>
          <p:cNvPr id="4" name="Bild 3" descr="franche flagg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81" y="356723"/>
            <a:ext cx="3175000" cy="2168876"/>
          </a:xfrm>
          <a:prstGeom prst="rect">
            <a:avLst/>
          </a:prstGeom>
        </p:spPr>
      </p:pic>
      <p:pic>
        <p:nvPicPr>
          <p:cNvPr id="5" name="Bild 4" descr="spain flagg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" y="4061622"/>
            <a:ext cx="2859433" cy="2387600"/>
          </a:xfrm>
          <a:prstGeom prst="rect">
            <a:avLst/>
          </a:prstGeom>
        </p:spPr>
      </p:pic>
      <p:pic>
        <p:nvPicPr>
          <p:cNvPr id="6" name="Bild 5" descr="turkei flagg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81" y="4061622"/>
            <a:ext cx="3175000" cy="23876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0968" y="6449222"/>
            <a:ext cx="790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Denise, Gala, Canem, Pauline, Henriette, Burak &amp; Nils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1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5476"/>
          </a:xfrm>
        </p:spPr>
        <p:txBody>
          <a:bodyPr/>
          <a:lstStyle/>
          <a:p>
            <a:r>
              <a:rPr lang="de-DE" dirty="0" smtClean="0"/>
              <a:t>Biogas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140338"/>
            <a:ext cx="6400800" cy="570757"/>
          </a:xfrm>
        </p:spPr>
        <p:txBody>
          <a:bodyPr/>
          <a:lstStyle/>
          <a:p>
            <a:r>
              <a:rPr lang="de-DE" dirty="0" smtClean="0"/>
              <a:t>Herr und Frau Bakterium</a:t>
            </a:r>
            <a:endParaRPr lang="de-DE" dirty="0"/>
          </a:p>
        </p:txBody>
      </p:sp>
      <p:pic>
        <p:nvPicPr>
          <p:cNvPr id="5" name="Bild 4" descr="DSC_02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666" y="3322791"/>
            <a:ext cx="3566929" cy="2810138"/>
          </a:xfrm>
          <a:prstGeom prst="rect">
            <a:avLst/>
          </a:prstGeom>
        </p:spPr>
      </p:pic>
      <p:pic>
        <p:nvPicPr>
          <p:cNvPr id="6" name="Bild 5" descr="IMG_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23176"/>
            <a:ext cx="2691112" cy="35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DSC_02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5573" y="2868836"/>
            <a:ext cx="4123564" cy="3234477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600880" y="519492"/>
            <a:ext cx="2328663" cy="147189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Hallo</a:t>
            </a:r>
            <a:endParaRPr lang="de-DE" sz="320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5902380" y="519492"/>
            <a:ext cx="2592214" cy="147189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Hey</a:t>
            </a:r>
            <a:endParaRPr lang="de-DE" sz="3200" dirty="0"/>
          </a:p>
        </p:txBody>
      </p:sp>
      <p:pic>
        <p:nvPicPr>
          <p:cNvPr id="2" name="Bild 1" descr="IMG_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0" y="2442408"/>
            <a:ext cx="3079087" cy="41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38" y="3196236"/>
            <a:ext cx="2273062" cy="3333577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5550261" y="428068"/>
            <a:ext cx="2898039" cy="208234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Nein! Was ist </a:t>
            </a:r>
            <a:r>
              <a:rPr lang="de-DE" sz="3200" dirty="0"/>
              <a:t>B</a:t>
            </a:r>
            <a:r>
              <a:rPr lang="de-DE" sz="3200" dirty="0" smtClean="0"/>
              <a:t>iogas?</a:t>
            </a:r>
            <a:endParaRPr lang="de-DE" sz="3200" dirty="0"/>
          </a:p>
        </p:txBody>
      </p:sp>
      <p:pic>
        <p:nvPicPr>
          <p:cNvPr id="4" name="Bild 3" descr="IMG_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" y="3196236"/>
            <a:ext cx="2069262" cy="3333577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656456" y="428068"/>
            <a:ext cx="2697176" cy="2110884"/>
          </a:xfrm>
          <a:prstGeom prst="wedgeRoundRectCallout">
            <a:avLst>
              <a:gd name="adj1" fmla="val 18184"/>
              <a:gd name="adj2" fmla="val 6715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Weißt du etwas über </a:t>
            </a:r>
            <a:r>
              <a:rPr lang="de-DE" sz="2800" dirty="0"/>
              <a:t>B</a:t>
            </a:r>
            <a:r>
              <a:rPr lang="de-DE" sz="2800" dirty="0" smtClean="0"/>
              <a:t>iogas?</a:t>
            </a:r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239465" y="3709919"/>
            <a:ext cx="2554469" cy="2625481"/>
          </a:xfrm>
          <a:prstGeom prst="wedgeRoundRectCallout">
            <a:avLst>
              <a:gd name="adj1" fmla="val -67959"/>
              <a:gd name="adj2" fmla="val 178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Ok. Dann erkläre ich es dir.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19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MG_07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998954" y="4593677"/>
            <a:ext cx="7192472" cy="1982465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Das sind unsere Freunde die Kühe...</a:t>
            </a:r>
          </a:p>
          <a:p>
            <a:pPr algn="ctr"/>
            <a:r>
              <a:rPr lang="de-DE" sz="3200" dirty="0" smtClean="0"/>
              <a:t>Sie produzieren </a:t>
            </a:r>
            <a:r>
              <a:rPr lang="de-DE" sz="3200" dirty="0"/>
              <a:t>B</a:t>
            </a:r>
            <a:r>
              <a:rPr lang="de-DE" sz="3200" dirty="0" smtClean="0"/>
              <a:t>iogas.</a:t>
            </a:r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80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11109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82"/>
            <a:ext cx="9144000" cy="6758118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0" y="99881"/>
            <a:ext cx="2112075" cy="1626657"/>
          </a:xfrm>
          <a:prstGeom prst="wedgeRoundRectCallout">
            <a:avLst>
              <a:gd name="adj1" fmla="val 58834"/>
              <a:gd name="adj2" fmla="val -524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 ist Maissilage.</a:t>
            </a:r>
          </a:p>
          <a:p>
            <a:pPr algn="ctr"/>
            <a:r>
              <a:rPr lang="de-DE" dirty="0"/>
              <a:t>B</a:t>
            </a:r>
            <a:r>
              <a:rPr lang="de-DE" dirty="0" smtClean="0"/>
              <a:t>iogas wird auch daraus produziert.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1027496" y="4865702"/>
            <a:ext cx="7734761" cy="1226212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Das ist eine Biogasanlage.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79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08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44376" cy="2325834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2711449" y="185496"/>
            <a:ext cx="6122162" cy="6349670"/>
          </a:xfrm>
          <a:prstGeom prst="wedgeRoundRectCallout">
            <a:avLst>
              <a:gd name="adj1" fmla="val -64532"/>
              <a:gd name="adj2" fmla="val -260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de-DE" sz="2600" dirty="0" smtClean="0"/>
              <a:t>Die Gülle oder Silage geht in eine </a:t>
            </a:r>
            <a:r>
              <a:rPr lang="de-DE" sz="2600" dirty="0" err="1" smtClean="0"/>
              <a:t>Fementer</a:t>
            </a:r>
            <a:r>
              <a:rPr lang="de-DE" sz="2600" dirty="0" smtClean="0"/>
              <a:t> </a:t>
            </a:r>
            <a:r>
              <a:rPr lang="de-DE" sz="2600" dirty="0"/>
              <a:t>m</a:t>
            </a:r>
            <a:r>
              <a:rPr lang="de-DE" sz="2600" dirty="0" smtClean="0"/>
              <a:t>it Gasspeicher.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Darin befindet sich ein Heizsystem für uns Bakterien.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Dort ist es schön warm.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Wir essen all die Gülle und Silage.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Wir produzieren </a:t>
            </a:r>
            <a:r>
              <a:rPr lang="de-DE" sz="2600" dirty="0"/>
              <a:t>B</a:t>
            </a:r>
            <a:r>
              <a:rPr lang="de-DE" sz="2600" dirty="0" smtClean="0"/>
              <a:t>iogas daraus.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Danach geht das </a:t>
            </a:r>
            <a:r>
              <a:rPr lang="de-DE" sz="2600" dirty="0"/>
              <a:t>B</a:t>
            </a:r>
            <a:r>
              <a:rPr lang="de-DE" sz="2600" dirty="0" smtClean="0"/>
              <a:t>iogas in eine Gasturbine und treibt einen Generator an  daraus gewinnt man Strom.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Oder man verkauft es direkt als Biomethan.</a:t>
            </a:r>
          </a:p>
          <a:p>
            <a:pPr marL="285750" indent="-285750">
              <a:buFont typeface="Arial"/>
              <a:buChar char="•"/>
            </a:pPr>
            <a:r>
              <a:rPr lang="de-DE" sz="2600" dirty="0" smtClean="0"/>
              <a:t>Die Reste kommen auf die Felder als Dünger.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79303468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 rechteckige Legende 2"/>
          <p:cNvSpPr/>
          <p:nvPr/>
        </p:nvSpPr>
        <p:spPr>
          <a:xfrm>
            <a:off x="613644" y="5336576"/>
            <a:ext cx="7877468" cy="124048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Hier kannst du es als Bild sehen.</a:t>
            </a:r>
            <a:endParaRPr lang="de-DE" sz="2800" dirty="0"/>
          </a:p>
        </p:txBody>
      </p:sp>
      <p:pic>
        <p:nvPicPr>
          <p:cNvPr id="4" name="Bild 3" descr="IMG_14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1317" y="-821590"/>
            <a:ext cx="482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177</Words>
  <Application>Microsoft Macintosh PowerPoint</Application>
  <PresentationFormat>Bildschirmpräsentation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Schreibset</vt:lpstr>
      <vt:lpstr>PowerPoint-Präsentation</vt:lpstr>
      <vt:lpstr>Biogas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</dc:title>
  <dc:creator>Henriette Munzlinger</dc:creator>
  <cp:lastModifiedBy>Henriette Munzlinger</cp:lastModifiedBy>
  <cp:revision>23</cp:revision>
  <dcterms:created xsi:type="dcterms:W3CDTF">2016-06-02T22:50:59Z</dcterms:created>
  <dcterms:modified xsi:type="dcterms:W3CDTF">2017-02-09T07:58:09Z</dcterms:modified>
</cp:coreProperties>
</file>