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4" r:id="rId10"/>
    <p:sldId id="265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C442-ED2F-441D-8B74-F79A458E28BD}" type="datetimeFigureOut">
              <a:rPr lang="tr-TR" smtClean="0"/>
              <a:pPr/>
              <a:t>13.12.2016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65E3-89C1-4BA8-8DBC-CF24CB66E14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C442-ED2F-441D-8B74-F79A458E28BD}" type="datetimeFigureOut">
              <a:rPr lang="tr-TR" smtClean="0"/>
              <a:pPr/>
              <a:t>13.12.2016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65E3-89C1-4BA8-8DBC-CF24CB66E14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C442-ED2F-441D-8B74-F79A458E28BD}" type="datetimeFigureOut">
              <a:rPr lang="tr-TR" smtClean="0"/>
              <a:pPr/>
              <a:t>13.12.2016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65E3-89C1-4BA8-8DBC-CF24CB66E14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C442-ED2F-441D-8B74-F79A458E28BD}" type="datetimeFigureOut">
              <a:rPr lang="tr-TR" smtClean="0"/>
              <a:pPr/>
              <a:t>13.12.2016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65E3-89C1-4BA8-8DBC-CF24CB66E14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C442-ED2F-441D-8B74-F79A458E28BD}" type="datetimeFigureOut">
              <a:rPr lang="tr-TR" smtClean="0"/>
              <a:pPr/>
              <a:t>13.12.2016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65E3-89C1-4BA8-8DBC-CF24CB66E14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C442-ED2F-441D-8B74-F79A458E28BD}" type="datetimeFigureOut">
              <a:rPr lang="tr-TR" smtClean="0"/>
              <a:pPr/>
              <a:t>13.12.2016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65E3-89C1-4BA8-8DBC-CF24CB66E14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C442-ED2F-441D-8B74-F79A458E28BD}" type="datetimeFigureOut">
              <a:rPr lang="tr-TR" smtClean="0"/>
              <a:pPr/>
              <a:t>13.12.2016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65E3-89C1-4BA8-8DBC-CF24CB66E14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C442-ED2F-441D-8B74-F79A458E28BD}" type="datetimeFigureOut">
              <a:rPr lang="tr-TR" smtClean="0"/>
              <a:pPr/>
              <a:t>13.12.2016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65E3-89C1-4BA8-8DBC-CF24CB66E14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C442-ED2F-441D-8B74-F79A458E28BD}" type="datetimeFigureOut">
              <a:rPr lang="tr-TR" smtClean="0"/>
              <a:pPr/>
              <a:t>13.12.2016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65E3-89C1-4BA8-8DBC-CF24CB66E14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C442-ED2F-441D-8B74-F79A458E28BD}" type="datetimeFigureOut">
              <a:rPr lang="tr-TR" smtClean="0"/>
              <a:pPr/>
              <a:t>13.12.2016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65E3-89C1-4BA8-8DBC-CF24CB66E14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C442-ED2F-441D-8B74-F79A458E28BD}" type="datetimeFigureOut">
              <a:rPr lang="tr-TR" smtClean="0"/>
              <a:pPr/>
              <a:t>13.12.2016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65E3-89C1-4BA8-8DBC-CF24CB66E14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9C442-ED2F-441D-8B74-F79A458E28BD}" type="datetimeFigureOut">
              <a:rPr lang="tr-TR" smtClean="0"/>
              <a:pPr/>
              <a:t>13.12.2016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F65E3-89C1-4BA8-8DBC-CF24CB66E14E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15304" cy="2214577"/>
          </a:xfrm>
        </p:spPr>
        <p:txBody>
          <a:bodyPr>
            <a:normAutofit/>
          </a:bodyPr>
          <a:lstStyle/>
          <a:p>
            <a:pPr algn="l"/>
            <a:r>
              <a:rPr lang="tr-TR" dirty="0">
                <a:latin typeface="Segoe UI Light" pitchFamily="34" charset="0"/>
              </a:rPr>
              <a:t> </a:t>
            </a:r>
            <a:r>
              <a:rPr lang="tr-TR" dirty="0" smtClean="0">
                <a:latin typeface="Segoe UI Light" pitchFamily="34" charset="0"/>
              </a:rPr>
              <a:t>                </a:t>
            </a:r>
            <a:r>
              <a:rPr lang="tr-TR" sz="4000" dirty="0" smtClean="0">
                <a:solidFill>
                  <a:srgbClr val="CC0099"/>
                </a:solidFill>
                <a:latin typeface="Arial Black" pitchFamily="34" charset="0"/>
              </a:rPr>
              <a:t>BİYOGAZ</a:t>
            </a:r>
            <a:r>
              <a:rPr lang="tr-TR" sz="4000" dirty="0" smtClean="0">
                <a:latin typeface="Arial Black" pitchFamily="34" charset="0"/>
              </a:rPr>
              <a:t/>
            </a:r>
            <a:br>
              <a:rPr lang="tr-TR" sz="4000" dirty="0" smtClean="0">
                <a:latin typeface="Arial Black" pitchFamily="34" charset="0"/>
              </a:rPr>
            </a:br>
            <a:r>
              <a:rPr lang="tr-TR" sz="4000" dirty="0" smtClean="0">
                <a:solidFill>
                  <a:srgbClr val="00B050"/>
                </a:solidFill>
                <a:latin typeface="Arial Black" pitchFamily="34" charset="0"/>
              </a:rPr>
              <a:t>    Bay ve Bayan Bakteri</a:t>
            </a:r>
            <a:endParaRPr lang="tr-TR" sz="4000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5" name="Bild 3" descr="DSC_025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0492" y="3267581"/>
            <a:ext cx="3639048" cy="2848433"/>
          </a:xfrm>
          <a:prstGeom prst="rect">
            <a:avLst/>
          </a:prstGeom>
        </p:spPr>
      </p:pic>
      <p:pic>
        <p:nvPicPr>
          <p:cNvPr id="6" name="Bild 4" descr="DSC_025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69666" y="3322791"/>
            <a:ext cx="3566929" cy="2810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"/>
          <p:cNvSpPr txBox="1"/>
          <p:nvPr/>
        </p:nvSpPr>
        <p:spPr>
          <a:xfrm>
            <a:off x="2368949" y="2810977"/>
            <a:ext cx="4609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 smtClean="0"/>
              <a:t>Erasmus +</a:t>
            </a:r>
            <a:endParaRPr lang="de-DE" sz="4800" dirty="0"/>
          </a:p>
        </p:txBody>
      </p:sp>
      <p:pic>
        <p:nvPicPr>
          <p:cNvPr id="5" name="Bild 2" descr="german flagge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285728"/>
            <a:ext cx="2859433" cy="2168876"/>
          </a:xfrm>
          <a:prstGeom prst="rect">
            <a:avLst/>
          </a:prstGeom>
        </p:spPr>
      </p:pic>
      <p:pic>
        <p:nvPicPr>
          <p:cNvPr id="6" name="Bild 3" descr="franche flagge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781" y="356723"/>
            <a:ext cx="3175000" cy="2168876"/>
          </a:xfrm>
          <a:prstGeom prst="rect">
            <a:avLst/>
          </a:prstGeom>
        </p:spPr>
      </p:pic>
      <p:pic>
        <p:nvPicPr>
          <p:cNvPr id="7" name="Bild 4" descr="spain flagge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68" y="4061622"/>
            <a:ext cx="2859433" cy="2387600"/>
          </a:xfrm>
          <a:prstGeom prst="rect">
            <a:avLst/>
          </a:prstGeom>
        </p:spPr>
      </p:pic>
      <p:pic>
        <p:nvPicPr>
          <p:cNvPr id="8" name="Bild 5" descr="turkei flagge.b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32" y="4071942"/>
            <a:ext cx="3175000" cy="2387600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857224" y="6534834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mtClean="0"/>
              <a:t>Yapım/</a:t>
            </a:r>
            <a:r>
              <a:rPr lang="de-DE" smtClean="0"/>
              <a:t>Denise</a:t>
            </a:r>
            <a:r>
              <a:rPr lang="de-DE" dirty="0" smtClean="0"/>
              <a:t>, Gala, Canem, Pauline, Henriette, Burak &amp; Nils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IMG_082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3286124"/>
            <a:ext cx="2504573" cy="3340105"/>
          </a:xfrm>
          <a:prstGeom prst="rect">
            <a:avLst/>
          </a:prstGeom>
        </p:spPr>
      </p:pic>
      <p:pic>
        <p:nvPicPr>
          <p:cNvPr id="5" name="Bild 1" descr="IMG_082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26" y="3214686"/>
            <a:ext cx="2357454" cy="3457343"/>
          </a:xfrm>
          <a:prstGeom prst="rect">
            <a:avLst/>
          </a:prstGeom>
        </p:spPr>
      </p:pic>
      <p:sp>
        <p:nvSpPr>
          <p:cNvPr id="6" name="Abgerundete rechteckige Legende 4"/>
          <p:cNvSpPr/>
          <p:nvPr/>
        </p:nvSpPr>
        <p:spPr>
          <a:xfrm>
            <a:off x="428596" y="500042"/>
            <a:ext cx="2697176" cy="2110884"/>
          </a:xfrm>
          <a:prstGeom prst="wedgeRoundRectCallout">
            <a:avLst>
              <a:gd name="adj1" fmla="val 18184"/>
              <a:gd name="adj2" fmla="val 67158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chemeClr val="bg1"/>
                </a:solidFill>
              </a:rPr>
              <a:t>Sen biyogaz hakkında ne biliyorsun </a:t>
            </a:r>
            <a:r>
              <a:rPr lang="de-DE" sz="2800" dirty="0" smtClean="0">
                <a:solidFill>
                  <a:schemeClr val="bg1"/>
                </a:solidFill>
              </a:rPr>
              <a:t>?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7" name="Abgerundete rechteckige Legende 2"/>
          <p:cNvSpPr/>
          <p:nvPr/>
        </p:nvSpPr>
        <p:spPr>
          <a:xfrm>
            <a:off x="5857884" y="428604"/>
            <a:ext cx="2898039" cy="2082346"/>
          </a:xfrm>
          <a:prstGeom prst="wedgeRoundRectCallo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Hayır ! Biyogaz nedir ?</a:t>
            </a:r>
            <a:endParaRPr lang="de-DE" sz="3200" dirty="0"/>
          </a:p>
        </p:txBody>
      </p:sp>
      <p:sp>
        <p:nvSpPr>
          <p:cNvPr id="10" name="Abgerundete rechteckige Legende 5"/>
          <p:cNvSpPr/>
          <p:nvPr/>
        </p:nvSpPr>
        <p:spPr>
          <a:xfrm>
            <a:off x="3239465" y="3709919"/>
            <a:ext cx="2554469" cy="2625481"/>
          </a:xfrm>
          <a:prstGeom prst="wedgeRoundRectCallout">
            <a:avLst>
              <a:gd name="adj1" fmla="val -67959"/>
              <a:gd name="adj2" fmla="val 17832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chemeClr val="tx1"/>
                </a:solidFill>
              </a:rPr>
              <a:t>Size açıklamak için gidiyorum !</a:t>
            </a:r>
            <a:endParaRPr lang="de-DE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4" descr="IMG_079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Abgerundete rechteckige Legende 6"/>
          <p:cNvSpPr/>
          <p:nvPr/>
        </p:nvSpPr>
        <p:spPr>
          <a:xfrm>
            <a:off x="1000100" y="4572008"/>
            <a:ext cx="7192472" cy="1982465"/>
          </a:xfrm>
          <a:prstGeom prst="wedgeRoundRectCallou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solidFill>
                  <a:schemeClr val="tx1"/>
                </a:solidFill>
              </a:rPr>
              <a:t>Bunlar bizim arkadaşlarımız inekler…Onlar biyogaz üretirler.</a:t>
            </a:r>
            <a:endParaRPr lang="de-DE" sz="3200" dirty="0">
              <a:solidFill>
                <a:schemeClr val="tx1"/>
              </a:solidFill>
            </a:endParaRPr>
          </a:p>
          <a:p>
            <a:pPr algn="ctr"/>
            <a:endParaRPr lang="de-DE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1" descr="P111095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882"/>
            <a:ext cx="9144000" cy="6758118"/>
          </a:xfrm>
          <a:prstGeom prst="rect">
            <a:avLst/>
          </a:prstGeom>
        </p:spPr>
      </p:pic>
      <p:sp>
        <p:nvSpPr>
          <p:cNvPr id="6" name="Abgerundete rechteckige Legende 2"/>
          <p:cNvSpPr/>
          <p:nvPr/>
        </p:nvSpPr>
        <p:spPr>
          <a:xfrm>
            <a:off x="0" y="99881"/>
            <a:ext cx="2714612" cy="2328987"/>
          </a:xfrm>
          <a:prstGeom prst="wedgeRoundRectCallout">
            <a:avLst>
              <a:gd name="adj1" fmla="val 58834"/>
              <a:gd name="adj2" fmla="val -52424"/>
              <a:gd name="adj3" fmla="val 16667"/>
            </a:avLst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Bu Mais Silaj.Biyogaz </a:t>
            </a:r>
            <a:r>
              <a:rPr lang="tr-TR" dirty="0"/>
              <a:t>da buradan </a:t>
            </a:r>
            <a:r>
              <a:rPr lang="tr-TR" dirty="0" smtClean="0"/>
              <a:t>üretilir</a:t>
            </a:r>
            <a:r>
              <a:rPr lang="de-DE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" descr="IMG_08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Abgerundete rechteckige Legende 2"/>
          <p:cNvSpPr/>
          <p:nvPr/>
        </p:nvSpPr>
        <p:spPr>
          <a:xfrm>
            <a:off x="1027496" y="4865702"/>
            <a:ext cx="7734761" cy="1226212"/>
          </a:xfrm>
          <a:prstGeom prst="wedgeRoundRectCallou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Bu bir biyogaz bitkisidir</a:t>
            </a:r>
            <a:r>
              <a:rPr lang="de-DE" sz="2800" dirty="0" smtClean="0"/>
              <a:t>.</a:t>
            </a:r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2" descr="IMG_082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357166"/>
            <a:ext cx="1428760" cy="1905398"/>
          </a:xfrm>
          <a:prstGeom prst="rect">
            <a:avLst/>
          </a:prstGeom>
        </p:spPr>
      </p:pic>
      <p:sp>
        <p:nvSpPr>
          <p:cNvPr id="5" name="Abgerundete rechteckige Legende 4"/>
          <p:cNvSpPr/>
          <p:nvPr/>
        </p:nvSpPr>
        <p:spPr>
          <a:xfrm>
            <a:off x="2571736" y="214290"/>
            <a:ext cx="6122162" cy="6349670"/>
          </a:xfrm>
          <a:prstGeom prst="wedgeRoundRectCallout">
            <a:avLst>
              <a:gd name="adj1" fmla="val -64532"/>
              <a:gd name="adj2" fmla="val -26004"/>
              <a:gd name="adj3" fmla="val 16667"/>
            </a:avLst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tr-TR" sz="2800" dirty="0" smtClean="0">
                <a:latin typeface="Arial Black" pitchFamily="34" charset="0"/>
              </a:rPr>
              <a:t>Bulamaç ya da gübre gaz depolamayla sindiriciye gider.</a:t>
            </a:r>
          </a:p>
          <a:p>
            <a:pPr marL="285750" indent="-285750">
              <a:buFont typeface="Arial"/>
              <a:buChar char="•"/>
            </a:pPr>
            <a:r>
              <a:rPr lang="tr-TR" sz="2800" dirty="0" smtClean="0">
                <a:latin typeface="Arial Black" pitchFamily="34" charset="0"/>
              </a:rPr>
              <a:t>Bunun içinde bir bakteri ısıtma sistemi var.</a:t>
            </a:r>
          </a:p>
          <a:p>
            <a:pPr marL="285750" indent="-285750">
              <a:buFont typeface="Arial"/>
              <a:buChar char="•"/>
            </a:pPr>
            <a:r>
              <a:rPr lang="tr-TR" sz="2800" dirty="0" smtClean="0">
                <a:latin typeface="Arial Black" pitchFamily="34" charset="0"/>
              </a:rPr>
              <a:t>Biz bu şeyleri yeriz.</a:t>
            </a:r>
            <a:endParaRPr lang="de-DE" sz="2800" dirty="0" smtClean="0">
              <a:latin typeface="Arial Black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tr-TR" sz="2800" dirty="0" smtClean="0">
                <a:latin typeface="Arial Black" pitchFamily="34" charset="0"/>
              </a:rPr>
              <a:t>Biz bunun bir gaz motoruna giriyor</a:t>
            </a:r>
            <a:r>
              <a:rPr lang="tr-TR" sz="2800" dirty="0">
                <a:latin typeface="Arial Black" pitchFamily="34" charset="0"/>
              </a:rPr>
              <a:t> </a:t>
            </a:r>
            <a:r>
              <a:rPr lang="tr-TR" sz="2800" dirty="0" smtClean="0">
                <a:latin typeface="Arial Black" pitchFamily="34" charset="0"/>
              </a:rPr>
              <a:t>ve jeneratörleniyor veya koşullandırılıyor.</a:t>
            </a:r>
            <a:endParaRPr lang="de-DE" sz="2800" dirty="0" smtClean="0">
              <a:latin typeface="Arial Black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tr-TR" sz="2800" dirty="0" smtClean="0">
                <a:latin typeface="Arial Black" pitchFamily="34" charset="0"/>
              </a:rPr>
              <a:t>Siz elektrik </a:t>
            </a:r>
            <a:r>
              <a:rPr lang="tr-TR" sz="2800" dirty="0">
                <a:latin typeface="Arial Black" pitchFamily="34" charset="0"/>
              </a:rPr>
              <a:t>veya </a:t>
            </a:r>
            <a:r>
              <a:rPr lang="tr-TR" sz="2800" dirty="0" smtClean="0">
                <a:latin typeface="Arial Black" pitchFamily="34" charset="0"/>
              </a:rPr>
              <a:t>biyometan </a:t>
            </a:r>
            <a:r>
              <a:rPr lang="tr-TR" sz="2800" dirty="0">
                <a:latin typeface="Arial Black" pitchFamily="34" charset="0"/>
              </a:rPr>
              <a:t>alabilirsiniz </a:t>
            </a:r>
            <a:r>
              <a:rPr lang="tr-TR" sz="2800" dirty="0" smtClean="0">
                <a:latin typeface="Arial Black" pitchFamily="34" charset="0"/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tr-TR" sz="2800" dirty="0" smtClean="0">
                <a:latin typeface="Arial Black" pitchFamily="34" charset="0"/>
              </a:rPr>
              <a:t>Kir alanlara/tarlalara gidiyor.</a:t>
            </a:r>
            <a:endParaRPr lang="de-DE" sz="2800" dirty="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" descr="IMG_084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93087" y="-1250177"/>
            <a:ext cx="5214950" cy="7715304"/>
          </a:xfrm>
          <a:prstGeom prst="rect">
            <a:avLst/>
          </a:prstGeom>
        </p:spPr>
      </p:pic>
      <p:sp>
        <p:nvSpPr>
          <p:cNvPr id="5" name="Abgerundete rechteckige Legende 2"/>
          <p:cNvSpPr/>
          <p:nvPr/>
        </p:nvSpPr>
        <p:spPr>
          <a:xfrm>
            <a:off x="613644" y="5336576"/>
            <a:ext cx="7877468" cy="1240481"/>
          </a:xfrm>
          <a:prstGeom prst="wedgeRoundRect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chemeClr val="tx1"/>
                </a:solidFill>
              </a:rPr>
              <a:t>Burada bir resim görüyorsunuz.</a:t>
            </a:r>
            <a:endParaRPr lang="de-DE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" descr="IMG_082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1714488"/>
            <a:ext cx="2714644" cy="3340084"/>
          </a:xfrm>
          <a:prstGeom prst="rect">
            <a:avLst/>
          </a:prstGeom>
        </p:spPr>
      </p:pic>
      <p:pic>
        <p:nvPicPr>
          <p:cNvPr id="5" name="Bild 2" descr="IMG_082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98" y="1714488"/>
            <a:ext cx="2711447" cy="3286148"/>
          </a:xfrm>
          <a:prstGeom prst="rect">
            <a:avLst/>
          </a:prstGeom>
        </p:spPr>
      </p:pic>
      <p:sp>
        <p:nvSpPr>
          <p:cNvPr id="6" name="Abgerundete rechteckige Legende 3"/>
          <p:cNvSpPr/>
          <p:nvPr/>
        </p:nvSpPr>
        <p:spPr>
          <a:xfrm>
            <a:off x="3357554" y="1714488"/>
            <a:ext cx="2312936" cy="1241396"/>
          </a:xfrm>
          <a:prstGeom prst="wedgeRoundRectCallout">
            <a:avLst>
              <a:gd name="adj1" fmla="val -58470"/>
              <a:gd name="adj2" fmla="val -23707"/>
              <a:gd name="adj3" fmla="val 1666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  <a:latin typeface="Arial Black" pitchFamily="34" charset="0"/>
              </a:rPr>
              <a:t>Anladın </a:t>
            </a:r>
            <a:r>
              <a:rPr lang="tr-TR" dirty="0" smtClean="0">
                <a:solidFill>
                  <a:schemeClr val="tx1"/>
                </a:solidFill>
                <a:latin typeface="Arial Black" pitchFamily="34" charset="0"/>
              </a:rPr>
              <a:t>mı ?</a:t>
            </a:r>
            <a:endParaRPr lang="de-DE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" name="Abgerundete rechteckige Legende 4"/>
          <p:cNvSpPr/>
          <p:nvPr/>
        </p:nvSpPr>
        <p:spPr>
          <a:xfrm>
            <a:off x="3357554" y="3429000"/>
            <a:ext cx="2312936" cy="1198589"/>
          </a:xfrm>
          <a:prstGeom prst="wedgeRoundRectCallout">
            <a:avLst>
              <a:gd name="adj1" fmla="val 64313"/>
              <a:gd name="adj2" fmla="val 19643"/>
              <a:gd name="adj3" fmla="val 16667"/>
            </a:avLst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 </a:t>
            </a:r>
          </a:p>
          <a:p>
            <a:pPr algn="ctr"/>
            <a:r>
              <a:rPr lang="tr-TR" sz="1200" dirty="0" smtClean="0">
                <a:latin typeface="Arial Black" pitchFamily="34" charset="0"/>
              </a:rPr>
              <a:t>Evet.Senin açıklaman çok güzeldi.Teşekkür ederim</a:t>
            </a:r>
            <a:r>
              <a:rPr lang="tr-TR" dirty="0" smtClean="0">
                <a:latin typeface="Arial Black" pitchFamily="34" charset="0"/>
              </a:rPr>
              <a:t>.</a:t>
            </a:r>
          </a:p>
          <a:p>
            <a:pPr algn="ctr"/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IMG_082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834567"/>
            <a:ext cx="3071834" cy="3334446"/>
          </a:xfrm>
          <a:prstGeom prst="rect">
            <a:avLst/>
          </a:prstGeom>
        </p:spPr>
      </p:pic>
      <p:pic>
        <p:nvPicPr>
          <p:cNvPr id="5" name="Bild 2" descr="DSC_025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56560" y="3007707"/>
            <a:ext cx="3357587" cy="2914292"/>
          </a:xfrm>
          <a:prstGeom prst="rect">
            <a:avLst/>
          </a:prstGeom>
        </p:spPr>
      </p:pic>
      <p:sp>
        <p:nvSpPr>
          <p:cNvPr id="6" name="Abgerundete rechteckige Legende 4"/>
          <p:cNvSpPr/>
          <p:nvPr/>
        </p:nvSpPr>
        <p:spPr>
          <a:xfrm>
            <a:off x="500034" y="428604"/>
            <a:ext cx="3143580" cy="1896851"/>
          </a:xfrm>
          <a:prstGeom prst="wedgeRoundRectCallout">
            <a:avLst>
              <a:gd name="adj1" fmla="val -17596"/>
              <a:gd name="adj2" fmla="val 60995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Görüşürüz.</a:t>
            </a:r>
            <a:endParaRPr lang="de-DE" sz="2800" dirty="0"/>
          </a:p>
        </p:txBody>
      </p:sp>
      <p:sp>
        <p:nvSpPr>
          <p:cNvPr id="7" name="Abgerundete rechteckige Legende 5"/>
          <p:cNvSpPr/>
          <p:nvPr/>
        </p:nvSpPr>
        <p:spPr>
          <a:xfrm>
            <a:off x="5598957" y="328185"/>
            <a:ext cx="2940853" cy="1896851"/>
          </a:xfrm>
          <a:prstGeom prst="wedgeRoundRectCallout">
            <a:avLst/>
          </a:prstGeom>
          <a:solidFill>
            <a:srgbClr val="CC00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Güle güle.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116</Words>
  <Application>Microsoft Office PowerPoint</Application>
  <PresentationFormat>Ekran Gösterisi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Ofis Teması</vt:lpstr>
      <vt:lpstr>                 BİYOGAZ     Bay ve Bayan Bakteri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BİYOGAZ              Bay ve Bayan Bakteri</dc:title>
  <dc:creator>meka</dc:creator>
  <cp:lastModifiedBy>meka</cp:lastModifiedBy>
  <cp:revision>7</cp:revision>
  <dcterms:created xsi:type="dcterms:W3CDTF">2016-12-12T19:26:26Z</dcterms:created>
  <dcterms:modified xsi:type="dcterms:W3CDTF">2016-12-13T16:52:35Z</dcterms:modified>
</cp:coreProperties>
</file>