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3" r:id="rId5"/>
    <p:sldId id="259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22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03.06.16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03.06.16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03.06.16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03.06.16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03.06.16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03.06.16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03.06.16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03.06.16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03.06.16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03.06.16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03.06.16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03.06.16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145476"/>
          </a:xfrm>
        </p:spPr>
        <p:txBody>
          <a:bodyPr/>
          <a:lstStyle/>
          <a:p>
            <a:r>
              <a:rPr lang="de-DE" dirty="0" smtClean="0"/>
              <a:t>Biogas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140338"/>
            <a:ext cx="6400800" cy="570757"/>
          </a:xfrm>
        </p:spPr>
        <p:txBody>
          <a:bodyPr/>
          <a:lstStyle/>
          <a:p>
            <a:r>
              <a:rPr lang="de-DE" dirty="0" smtClean="0"/>
              <a:t>Mr.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Mrs.</a:t>
            </a:r>
            <a:r>
              <a:rPr lang="de-DE" dirty="0" smtClean="0"/>
              <a:t> </a:t>
            </a:r>
            <a:r>
              <a:rPr lang="de-DE" dirty="0" err="1" smtClean="0"/>
              <a:t>Bacteria</a:t>
            </a:r>
            <a:endParaRPr lang="de-DE" dirty="0"/>
          </a:p>
        </p:txBody>
      </p:sp>
      <p:pic>
        <p:nvPicPr>
          <p:cNvPr id="4" name="Bild 3" descr="DSC_025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0492" y="3267581"/>
            <a:ext cx="3639048" cy="2848433"/>
          </a:xfrm>
          <a:prstGeom prst="rect">
            <a:avLst/>
          </a:prstGeom>
        </p:spPr>
      </p:pic>
      <p:pic>
        <p:nvPicPr>
          <p:cNvPr id="5" name="Bild 4" descr="DSC_025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69666" y="3322791"/>
            <a:ext cx="3566929" cy="281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510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368949" y="2810977"/>
            <a:ext cx="4609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 smtClean="0"/>
              <a:t>Erasmus +</a:t>
            </a:r>
            <a:endParaRPr lang="de-DE" sz="4800" dirty="0"/>
          </a:p>
        </p:txBody>
      </p:sp>
      <p:pic>
        <p:nvPicPr>
          <p:cNvPr id="3" name="Bild 2" descr="german flagge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68" y="356724"/>
            <a:ext cx="2859433" cy="2168876"/>
          </a:xfrm>
          <a:prstGeom prst="rect">
            <a:avLst/>
          </a:prstGeom>
        </p:spPr>
      </p:pic>
      <p:pic>
        <p:nvPicPr>
          <p:cNvPr id="4" name="Bild 3" descr="franche flagge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781" y="356723"/>
            <a:ext cx="3175000" cy="2168876"/>
          </a:xfrm>
          <a:prstGeom prst="rect">
            <a:avLst/>
          </a:prstGeom>
        </p:spPr>
      </p:pic>
      <p:pic>
        <p:nvPicPr>
          <p:cNvPr id="5" name="Bild 4" descr="spain flagge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68" y="4061622"/>
            <a:ext cx="2859433" cy="2387600"/>
          </a:xfrm>
          <a:prstGeom prst="rect">
            <a:avLst/>
          </a:prstGeom>
        </p:spPr>
      </p:pic>
      <p:pic>
        <p:nvPicPr>
          <p:cNvPr id="6" name="Bild 5" descr="turkei flagge.b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781" y="4061622"/>
            <a:ext cx="3175000" cy="23876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850968" y="6449222"/>
            <a:ext cx="790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made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Denise, Gala, Canem, Pauline, Henriette, Burak &amp; Nils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8135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IMG_082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238" y="3196236"/>
            <a:ext cx="2273062" cy="3333577"/>
          </a:xfrm>
          <a:prstGeom prst="rect">
            <a:avLst/>
          </a:prstGeom>
        </p:spPr>
      </p:pic>
      <p:sp>
        <p:nvSpPr>
          <p:cNvPr id="3" name="Abgerundete rechteckige Legende 2"/>
          <p:cNvSpPr/>
          <p:nvPr/>
        </p:nvSpPr>
        <p:spPr>
          <a:xfrm>
            <a:off x="5550261" y="428068"/>
            <a:ext cx="2898039" cy="2082346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err="1" smtClean="0"/>
              <a:t>No</a:t>
            </a:r>
            <a:r>
              <a:rPr lang="de-DE" sz="3200" dirty="0" smtClean="0"/>
              <a:t>! What </a:t>
            </a:r>
            <a:r>
              <a:rPr lang="de-DE" sz="3200" dirty="0" err="1" smtClean="0"/>
              <a:t>is</a:t>
            </a:r>
            <a:r>
              <a:rPr lang="de-DE" sz="3200" dirty="0" smtClean="0"/>
              <a:t> </a:t>
            </a:r>
            <a:r>
              <a:rPr lang="de-DE" sz="3200" dirty="0" err="1" smtClean="0"/>
              <a:t>biogas</a:t>
            </a:r>
            <a:r>
              <a:rPr lang="de-DE" sz="3200" dirty="0" smtClean="0"/>
              <a:t>?</a:t>
            </a:r>
            <a:endParaRPr lang="de-DE" sz="3200" dirty="0"/>
          </a:p>
        </p:txBody>
      </p:sp>
      <p:pic>
        <p:nvPicPr>
          <p:cNvPr id="4" name="Bild 3" descr="IMG_082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6" y="3196236"/>
            <a:ext cx="2069262" cy="3333577"/>
          </a:xfrm>
          <a:prstGeom prst="rect">
            <a:avLst/>
          </a:prstGeom>
        </p:spPr>
      </p:pic>
      <p:sp>
        <p:nvSpPr>
          <p:cNvPr id="5" name="Abgerundete rechteckige Legende 4"/>
          <p:cNvSpPr/>
          <p:nvPr/>
        </p:nvSpPr>
        <p:spPr>
          <a:xfrm>
            <a:off x="656456" y="428068"/>
            <a:ext cx="2697176" cy="2110884"/>
          </a:xfrm>
          <a:prstGeom prst="wedgeRoundRectCallout">
            <a:avLst>
              <a:gd name="adj1" fmla="val 18184"/>
              <a:gd name="adj2" fmla="val 6715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Do </a:t>
            </a:r>
            <a:r>
              <a:rPr lang="de-DE" sz="2800" dirty="0" err="1" smtClean="0"/>
              <a:t>you</a:t>
            </a:r>
            <a:r>
              <a:rPr lang="de-DE" sz="2800" dirty="0" smtClean="0"/>
              <a:t> </a:t>
            </a:r>
            <a:r>
              <a:rPr lang="de-DE" sz="2800" dirty="0" err="1" smtClean="0"/>
              <a:t>know</a:t>
            </a:r>
            <a:r>
              <a:rPr lang="de-DE" sz="2800" dirty="0" smtClean="0"/>
              <a:t> </a:t>
            </a:r>
            <a:r>
              <a:rPr lang="de-DE" sz="2800" dirty="0" err="1" smtClean="0"/>
              <a:t>something</a:t>
            </a:r>
            <a:r>
              <a:rPr lang="de-DE" sz="2800" dirty="0" smtClean="0"/>
              <a:t> </a:t>
            </a:r>
            <a:r>
              <a:rPr lang="de-DE" sz="2800" dirty="0" err="1" smtClean="0"/>
              <a:t>about</a:t>
            </a:r>
            <a:r>
              <a:rPr lang="de-DE" sz="2800" dirty="0" smtClean="0"/>
              <a:t> </a:t>
            </a:r>
            <a:r>
              <a:rPr lang="de-DE" sz="2800" dirty="0" err="1" smtClean="0"/>
              <a:t>biogas</a:t>
            </a:r>
            <a:r>
              <a:rPr lang="de-DE" sz="2800" dirty="0" smtClean="0"/>
              <a:t>?</a:t>
            </a:r>
            <a:endParaRPr lang="de-DE" sz="2800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3239465" y="3709919"/>
            <a:ext cx="2554469" cy="2625481"/>
          </a:xfrm>
          <a:prstGeom prst="wedgeRoundRectCallout">
            <a:avLst>
              <a:gd name="adj1" fmla="val -67959"/>
              <a:gd name="adj2" fmla="val 1783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So </a:t>
            </a:r>
            <a:r>
              <a:rPr lang="de-DE" sz="2800" dirty="0" err="1" smtClean="0"/>
              <a:t>I‘m</a:t>
            </a:r>
            <a:r>
              <a:rPr lang="de-DE" sz="2800" dirty="0" smtClean="0"/>
              <a:t> </a:t>
            </a:r>
            <a:r>
              <a:rPr lang="de-DE" sz="2800" dirty="0" err="1" smtClean="0"/>
              <a:t>gonna</a:t>
            </a:r>
            <a:r>
              <a:rPr lang="de-DE" sz="2800" dirty="0" smtClean="0"/>
              <a:t> </a:t>
            </a:r>
            <a:r>
              <a:rPr lang="de-DE" sz="2800" dirty="0" err="1" smtClean="0"/>
              <a:t>explain</a:t>
            </a:r>
            <a:r>
              <a:rPr lang="de-DE" sz="2800" dirty="0" smtClean="0"/>
              <a:t> </a:t>
            </a:r>
            <a:r>
              <a:rPr lang="de-DE" sz="2800" dirty="0" err="1" smtClean="0"/>
              <a:t>it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you</a:t>
            </a:r>
            <a:r>
              <a:rPr lang="de-DE" sz="2800" dirty="0" smtClean="0"/>
              <a:t>.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21985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IMG_079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Abgerundete rechteckige Legende 6"/>
          <p:cNvSpPr/>
          <p:nvPr/>
        </p:nvSpPr>
        <p:spPr>
          <a:xfrm>
            <a:off x="998954" y="4593677"/>
            <a:ext cx="7192472" cy="1982465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These </a:t>
            </a:r>
            <a:r>
              <a:rPr lang="de-DE" sz="3200" dirty="0" err="1"/>
              <a:t>a</a:t>
            </a:r>
            <a:r>
              <a:rPr lang="de-DE" sz="3200" dirty="0" err="1" smtClean="0"/>
              <a:t>re</a:t>
            </a:r>
            <a:r>
              <a:rPr lang="de-DE" sz="3200" dirty="0" smtClean="0"/>
              <a:t> </a:t>
            </a:r>
            <a:r>
              <a:rPr lang="de-DE" sz="3200" dirty="0" err="1" smtClean="0"/>
              <a:t>our</a:t>
            </a:r>
            <a:r>
              <a:rPr lang="de-DE" sz="3200" dirty="0" smtClean="0"/>
              <a:t> </a:t>
            </a:r>
            <a:r>
              <a:rPr lang="de-DE" sz="3200" dirty="0" err="1" smtClean="0"/>
              <a:t>friends</a:t>
            </a:r>
            <a:r>
              <a:rPr lang="de-DE" sz="3200" dirty="0" smtClean="0"/>
              <a:t> </a:t>
            </a:r>
            <a:r>
              <a:rPr lang="de-DE" sz="3200" dirty="0" err="1" smtClean="0"/>
              <a:t>the</a:t>
            </a:r>
            <a:r>
              <a:rPr lang="de-DE" sz="3200" dirty="0" smtClean="0"/>
              <a:t> </a:t>
            </a:r>
            <a:r>
              <a:rPr lang="de-DE" sz="3200" dirty="0" err="1"/>
              <a:t>c</a:t>
            </a:r>
            <a:r>
              <a:rPr lang="de-DE" sz="3200" dirty="0" err="1" smtClean="0"/>
              <a:t>ows</a:t>
            </a:r>
            <a:r>
              <a:rPr lang="de-DE" sz="3200" dirty="0" smtClean="0"/>
              <a:t>...</a:t>
            </a:r>
          </a:p>
          <a:p>
            <a:pPr algn="ctr"/>
            <a:r>
              <a:rPr lang="de-DE" sz="3200" dirty="0" err="1" smtClean="0"/>
              <a:t>They</a:t>
            </a:r>
            <a:r>
              <a:rPr lang="de-DE" sz="3200" dirty="0" smtClean="0"/>
              <a:t> </a:t>
            </a:r>
            <a:r>
              <a:rPr lang="de-DE" sz="3200" dirty="0" err="1" smtClean="0"/>
              <a:t>produce</a:t>
            </a:r>
            <a:r>
              <a:rPr lang="de-DE" sz="3200" dirty="0" smtClean="0"/>
              <a:t> </a:t>
            </a:r>
            <a:r>
              <a:rPr lang="de-DE" sz="3200" dirty="0" err="1" smtClean="0"/>
              <a:t>biogas</a:t>
            </a:r>
            <a:r>
              <a:rPr lang="de-DE" sz="3200" dirty="0" smtClean="0"/>
              <a:t>.</a:t>
            </a:r>
            <a:endParaRPr lang="de-DE" sz="3200" dirty="0"/>
          </a:p>
          <a:p>
            <a:pPr algn="ctr"/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68082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111095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882"/>
            <a:ext cx="9144000" cy="6758118"/>
          </a:xfrm>
          <a:prstGeom prst="rect">
            <a:avLst/>
          </a:prstGeom>
        </p:spPr>
      </p:pic>
      <p:sp>
        <p:nvSpPr>
          <p:cNvPr id="3" name="Abgerundete rechteckige Legende 2"/>
          <p:cNvSpPr/>
          <p:nvPr/>
        </p:nvSpPr>
        <p:spPr>
          <a:xfrm>
            <a:off x="0" y="99881"/>
            <a:ext cx="2112075" cy="1626657"/>
          </a:xfrm>
          <a:prstGeom prst="wedgeRoundRectCallout">
            <a:avLst>
              <a:gd name="adj1" fmla="val 58834"/>
              <a:gd name="adj2" fmla="val -5242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This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mais</a:t>
            </a:r>
            <a:r>
              <a:rPr lang="de-DE" dirty="0" smtClean="0"/>
              <a:t> </a:t>
            </a:r>
            <a:r>
              <a:rPr lang="de-DE" dirty="0" err="1" smtClean="0"/>
              <a:t>silage</a:t>
            </a:r>
            <a:r>
              <a:rPr lang="de-DE" dirty="0" smtClean="0"/>
              <a:t>.</a:t>
            </a:r>
          </a:p>
          <a:p>
            <a:pPr algn="ctr"/>
            <a:r>
              <a:rPr lang="de-DE" dirty="0"/>
              <a:t>B</a:t>
            </a:r>
            <a:r>
              <a:rPr lang="de-DE" dirty="0" smtClean="0"/>
              <a:t>iogas </a:t>
            </a:r>
            <a:r>
              <a:rPr lang="de-DE" dirty="0" err="1" smtClean="0"/>
              <a:t>is</a:t>
            </a:r>
            <a:r>
              <a:rPr lang="de-DE" dirty="0" smtClean="0"/>
              <a:t> also </a:t>
            </a:r>
            <a:r>
              <a:rPr lang="de-DE" dirty="0" err="1" smtClean="0"/>
              <a:t>produced</a:t>
            </a:r>
            <a:r>
              <a:rPr lang="de-DE" dirty="0" smtClean="0"/>
              <a:t> out of </a:t>
            </a:r>
            <a:r>
              <a:rPr lang="de-DE" dirty="0" err="1" smtClean="0"/>
              <a:t>this</a:t>
            </a:r>
            <a:r>
              <a:rPr lang="de-DE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679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IMG_08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Abgerundete rechteckige Legende 2"/>
          <p:cNvSpPr/>
          <p:nvPr/>
        </p:nvSpPr>
        <p:spPr>
          <a:xfrm>
            <a:off x="1027496" y="4865702"/>
            <a:ext cx="7734761" cy="1226212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This </a:t>
            </a:r>
            <a:r>
              <a:rPr lang="de-DE" sz="2800" dirty="0" err="1" smtClean="0"/>
              <a:t>is</a:t>
            </a:r>
            <a:r>
              <a:rPr lang="de-DE" sz="2800" dirty="0" smtClean="0"/>
              <a:t> a </a:t>
            </a:r>
            <a:r>
              <a:rPr lang="de-DE" sz="2800" dirty="0" err="1" smtClean="0"/>
              <a:t>biogas</a:t>
            </a:r>
            <a:r>
              <a:rPr lang="de-DE" sz="2800" dirty="0" smtClean="0"/>
              <a:t> plant.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07946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IMG_082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44376" cy="2325834"/>
          </a:xfrm>
          <a:prstGeom prst="rect">
            <a:avLst/>
          </a:prstGeom>
        </p:spPr>
      </p:pic>
      <p:sp>
        <p:nvSpPr>
          <p:cNvPr id="5" name="Abgerundete rechteckige Legende 4"/>
          <p:cNvSpPr/>
          <p:nvPr/>
        </p:nvSpPr>
        <p:spPr>
          <a:xfrm>
            <a:off x="2711449" y="185496"/>
            <a:ext cx="6122162" cy="6349670"/>
          </a:xfrm>
          <a:prstGeom prst="wedgeRoundRectCallout">
            <a:avLst>
              <a:gd name="adj1" fmla="val -64532"/>
              <a:gd name="adj2" fmla="val -2600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slurry</a:t>
            </a:r>
            <a:r>
              <a:rPr lang="de-DE" sz="2800" dirty="0" smtClean="0"/>
              <a:t> </a:t>
            </a:r>
            <a:r>
              <a:rPr lang="de-DE" sz="2800" dirty="0" err="1" smtClean="0"/>
              <a:t>or</a:t>
            </a:r>
            <a:r>
              <a:rPr lang="de-DE" sz="2800" dirty="0" smtClean="0"/>
              <a:t> </a:t>
            </a:r>
            <a:r>
              <a:rPr lang="de-DE" sz="2800" dirty="0" err="1" smtClean="0"/>
              <a:t>manure</a:t>
            </a:r>
            <a:r>
              <a:rPr lang="de-DE" sz="2800" dirty="0" smtClean="0"/>
              <a:t> </a:t>
            </a:r>
            <a:r>
              <a:rPr lang="de-DE" sz="2800" dirty="0" err="1" smtClean="0"/>
              <a:t>goes</a:t>
            </a:r>
            <a:r>
              <a:rPr lang="de-DE" sz="2800" dirty="0" smtClean="0"/>
              <a:t> </a:t>
            </a:r>
            <a:r>
              <a:rPr lang="de-DE" sz="2800" dirty="0" err="1" smtClean="0"/>
              <a:t>into</a:t>
            </a:r>
            <a:r>
              <a:rPr lang="de-DE" sz="2800" dirty="0" smtClean="0"/>
              <a:t> a </a:t>
            </a:r>
            <a:r>
              <a:rPr lang="de-DE" sz="2800" dirty="0" err="1" smtClean="0"/>
              <a:t>digester</a:t>
            </a:r>
            <a:r>
              <a:rPr lang="de-DE" sz="2800" dirty="0" smtClean="0"/>
              <a:t> </a:t>
            </a:r>
            <a:r>
              <a:rPr lang="de-DE" sz="2800" dirty="0" err="1" smtClean="0"/>
              <a:t>with</a:t>
            </a:r>
            <a:r>
              <a:rPr lang="de-DE" sz="2800" dirty="0" smtClean="0"/>
              <a:t> gas </a:t>
            </a:r>
            <a:r>
              <a:rPr lang="de-DE" sz="2800" dirty="0" err="1" smtClean="0"/>
              <a:t>storage</a:t>
            </a:r>
            <a:endParaRPr lang="de-DE" sz="2800" dirty="0" smtClean="0"/>
          </a:p>
          <a:p>
            <a:pPr marL="285750" indent="-285750">
              <a:buFont typeface="Arial"/>
              <a:buChar char="•"/>
            </a:pPr>
            <a:r>
              <a:rPr lang="de-DE" sz="2800" dirty="0" smtClean="0"/>
              <a:t>in </a:t>
            </a:r>
            <a:r>
              <a:rPr lang="de-DE" sz="2800" dirty="0" err="1" smtClean="0"/>
              <a:t>this</a:t>
            </a:r>
            <a:r>
              <a:rPr lang="de-DE" sz="2800" dirty="0" smtClean="0"/>
              <a:t> </a:t>
            </a:r>
            <a:r>
              <a:rPr lang="de-DE" sz="2800" dirty="0" err="1" smtClean="0"/>
              <a:t>there‘s</a:t>
            </a:r>
            <a:r>
              <a:rPr lang="de-DE" sz="2800" dirty="0" smtClean="0"/>
              <a:t> a </a:t>
            </a:r>
            <a:r>
              <a:rPr lang="de-DE" sz="2800" dirty="0" err="1" smtClean="0"/>
              <a:t>heating</a:t>
            </a:r>
            <a:r>
              <a:rPr lang="de-DE" sz="2800" dirty="0" smtClean="0"/>
              <a:t> </a:t>
            </a:r>
            <a:r>
              <a:rPr lang="de-DE" sz="2800" dirty="0" err="1" smtClean="0"/>
              <a:t>system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us</a:t>
            </a:r>
            <a:r>
              <a:rPr lang="de-DE" sz="2800" dirty="0" smtClean="0"/>
              <a:t> </a:t>
            </a:r>
            <a:r>
              <a:rPr lang="de-DE" sz="2800" dirty="0" err="1" smtClean="0"/>
              <a:t>bacteria</a:t>
            </a:r>
            <a:endParaRPr lang="de-DE" sz="2800" dirty="0" smtClean="0"/>
          </a:p>
          <a:p>
            <a:pPr marL="285750" indent="-285750">
              <a:buFont typeface="Arial"/>
              <a:buChar char="•"/>
            </a:pPr>
            <a:r>
              <a:rPr lang="de-DE" sz="2800" dirty="0" err="1" smtClean="0"/>
              <a:t>we</a:t>
            </a:r>
            <a:r>
              <a:rPr lang="de-DE" sz="2800" dirty="0" smtClean="0"/>
              <a:t> </a:t>
            </a:r>
            <a:r>
              <a:rPr lang="de-DE" sz="2800" dirty="0" err="1" smtClean="0"/>
              <a:t>eat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stuff</a:t>
            </a:r>
            <a:endParaRPr lang="de-DE" sz="2800" dirty="0" smtClean="0"/>
          </a:p>
          <a:p>
            <a:pPr marL="285750" indent="-285750">
              <a:buFont typeface="Arial"/>
              <a:buChar char="•"/>
            </a:pPr>
            <a:r>
              <a:rPr lang="de-DE" sz="2800" dirty="0" err="1" smtClean="0"/>
              <a:t>we</a:t>
            </a:r>
            <a:r>
              <a:rPr lang="de-DE" sz="2800" dirty="0" smtClean="0"/>
              <a:t> </a:t>
            </a:r>
            <a:r>
              <a:rPr lang="de-DE" sz="2800" dirty="0" err="1" smtClean="0"/>
              <a:t>produce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biogas</a:t>
            </a:r>
            <a:r>
              <a:rPr lang="de-DE" sz="2800" dirty="0" smtClean="0"/>
              <a:t> out of </a:t>
            </a:r>
            <a:r>
              <a:rPr lang="de-DE" sz="2800" dirty="0" err="1" smtClean="0"/>
              <a:t>it</a:t>
            </a:r>
            <a:endParaRPr lang="de-DE" sz="2800" dirty="0" smtClean="0"/>
          </a:p>
          <a:p>
            <a:pPr marL="285750" indent="-285750">
              <a:buFont typeface="Arial"/>
              <a:buChar char="•"/>
            </a:pPr>
            <a:r>
              <a:rPr lang="de-DE" sz="2800" dirty="0" smtClean="0"/>
              <a:t>after </a:t>
            </a:r>
            <a:r>
              <a:rPr lang="de-DE" sz="2800" dirty="0" err="1" smtClean="0"/>
              <a:t>that</a:t>
            </a:r>
            <a:r>
              <a:rPr lang="de-DE" sz="2800" dirty="0" smtClean="0"/>
              <a:t> </a:t>
            </a:r>
            <a:r>
              <a:rPr lang="de-DE" sz="2800" dirty="0" err="1" smtClean="0"/>
              <a:t>biogas</a:t>
            </a:r>
            <a:r>
              <a:rPr lang="de-DE" sz="2800" dirty="0" smtClean="0"/>
              <a:t> </a:t>
            </a:r>
            <a:r>
              <a:rPr lang="de-DE" sz="2800" dirty="0" err="1" smtClean="0"/>
              <a:t>goes</a:t>
            </a:r>
            <a:r>
              <a:rPr lang="de-DE" sz="2800" dirty="0" smtClean="0"/>
              <a:t> </a:t>
            </a:r>
            <a:r>
              <a:rPr lang="de-DE" sz="2800" dirty="0" err="1" smtClean="0"/>
              <a:t>into</a:t>
            </a:r>
            <a:r>
              <a:rPr lang="de-DE" sz="2800" dirty="0" smtClean="0"/>
              <a:t> a gas </a:t>
            </a:r>
            <a:r>
              <a:rPr lang="de-DE" sz="2800" dirty="0" err="1" smtClean="0"/>
              <a:t>engine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a </a:t>
            </a:r>
            <a:r>
              <a:rPr lang="de-DE" sz="2800" dirty="0" err="1" smtClean="0"/>
              <a:t>generator</a:t>
            </a:r>
            <a:r>
              <a:rPr lang="de-DE" sz="2800" dirty="0" smtClean="0"/>
              <a:t> </a:t>
            </a:r>
            <a:r>
              <a:rPr lang="de-DE" sz="2800" dirty="0" err="1" smtClean="0"/>
              <a:t>or</a:t>
            </a:r>
            <a:r>
              <a:rPr lang="de-DE" sz="2800" dirty="0" smtClean="0"/>
              <a:t> </a:t>
            </a:r>
            <a:r>
              <a:rPr lang="de-DE" sz="2800" dirty="0" err="1" smtClean="0"/>
              <a:t>into</a:t>
            </a:r>
            <a:r>
              <a:rPr lang="de-DE" sz="2800" dirty="0" smtClean="0"/>
              <a:t> a gas </a:t>
            </a:r>
            <a:r>
              <a:rPr lang="de-DE" sz="2800" dirty="0" err="1" smtClean="0"/>
              <a:t>conditioning</a:t>
            </a:r>
            <a:endParaRPr lang="de-DE" sz="2800" dirty="0" smtClean="0"/>
          </a:p>
          <a:p>
            <a:pPr marL="285750" indent="-285750">
              <a:buFont typeface="Arial"/>
              <a:buChar char="•"/>
            </a:pPr>
            <a:r>
              <a:rPr lang="de-DE" sz="2800" dirty="0" err="1" smtClean="0"/>
              <a:t>you</a:t>
            </a:r>
            <a:r>
              <a:rPr lang="de-DE" sz="2800" dirty="0" smtClean="0"/>
              <a:t> </a:t>
            </a:r>
            <a:r>
              <a:rPr lang="de-DE" sz="2800" dirty="0" err="1" smtClean="0"/>
              <a:t>can</a:t>
            </a:r>
            <a:r>
              <a:rPr lang="de-DE" sz="2800" dirty="0" smtClean="0"/>
              <a:t> </a:t>
            </a:r>
            <a:r>
              <a:rPr lang="de-DE" sz="2800" dirty="0" err="1" smtClean="0"/>
              <a:t>get</a:t>
            </a:r>
            <a:r>
              <a:rPr lang="de-DE" sz="2800" dirty="0" smtClean="0"/>
              <a:t> </a:t>
            </a:r>
            <a:r>
              <a:rPr lang="de-DE" sz="2800" dirty="0" err="1" smtClean="0"/>
              <a:t>electricity</a:t>
            </a:r>
            <a:r>
              <a:rPr lang="de-DE" sz="2800" dirty="0" smtClean="0"/>
              <a:t> </a:t>
            </a:r>
            <a:r>
              <a:rPr lang="de-DE" sz="2800" dirty="0" err="1" smtClean="0"/>
              <a:t>or</a:t>
            </a:r>
            <a:r>
              <a:rPr lang="de-DE" sz="2800" dirty="0" smtClean="0"/>
              <a:t> </a:t>
            </a:r>
            <a:r>
              <a:rPr lang="de-DE" sz="2800" dirty="0" err="1" smtClean="0"/>
              <a:t>biomethan</a:t>
            </a:r>
            <a:r>
              <a:rPr lang="de-DE" sz="2800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dirt</a:t>
            </a:r>
            <a:r>
              <a:rPr lang="de-DE" sz="2800" dirty="0" smtClean="0"/>
              <a:t> </a:t>
            </a:r>
            <a:r>
              <a:rPr lang="de-DE" sz="2800" dirty="0" err="1" smtClean="0"/>
              <a:t>goes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fields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793034682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IMG_084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93900" y="-857250"/>
            <a:ext cx="5143500" cy="6858000"/>
          </a:xfrm>
          <a:prstGeom prst="rect">
            <a:avLst/>
          </a:prstGeom>
        </p:spPr>
      </p:pic>
      <p:sp>
        <p:nvSpPr>
          <p:cNvPr id="3" name="Abgerundete rechteckige Legende 2"/>
          <p:cNvSpPr/>
          <p:nvPr/>
        </p:nvSpPr>
        <p:spPr>
          <a:xfrm>
            <a:off x="613644" y="5336576"/>
            <a:ext cx="7877468" cy="1240481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err="1" smtClean="0"/>
              <a:t>Here</a:t>
            </a:r>
            <a:r>
              <a:rPr lang="de-DE" sz="2800" dirty="0" smtClean="0"/>
              <a:t> </a:t>
            </a:r>
            <a:r>
              <a:rPr lang="de-DE" sz="2800" dirty="0" err="1" smtClean="0"/>
              <a:t>you</a:t>
            </a:r>
            <a:r>
              <a:rPr lang="de-DE" sz="2800" dirty="0" smtClean="0"/>
              <a:t> </a:t>
            </a:r>
            <a:r>
              <a:rPr lang="de-DE" sz="2800" dirty="0" err="1" smtClean="0"/>
              <a:t>can</a:t>
            </a:r>
            <a:r>
              <a:rPr lang="de-DE" sz="2800" dirty="0" smtClean="0"/>
              <a:t> </a:t>
            </a:r>
            <a:r>
              <a:rPr lang="de-DE" sz="2800" dirty="0" err="1" smtClean="0"/>
              <a:t>see</a:t>
            </a:r>
            <a:r>
              <a:rPr lang="de-DE" sz="2800" dirty="0" smtClean="0"/>
              <a:t> </a:t>
            </a:r>
            <a:r>
              <a:rPr lang="de-DE" sz="2800" dirty="0" err="1" smtClean="0"/>
              <a:t>it</a:t>
            </a:r>
            <a:r>
              <a:rPr lang="de-DE" sz="2800" dirty="0" smtClean="0"/>
              <a:t> in a </a:t>
            </a:r>
            <a:r>
              <a:rPr lang="de-DE" sz="2800" dirty="0" err="1" smtClean="0"/>
              <a:t>picture</a:t>
            </a:r>
            <a:r>
              <a:rPr lang="de-DE" sz="2800" dirty="0" smtClean="0"/>
              <a:t>.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92754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IMG_082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44" y="1327010"/>
            <a:ext cx="2587019" cy="3253314"/>
          </a:xfrm>
          <a:prstGeom prst="rect">
            <a:avLst/>
          </a:prstGeom>
        </p:spPr>
      </p:pic>
      <p:pic>
        <p:nvPicPr>
          <p:cNvPr id="3" name="Bild 2" descr="IMG_082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080" y="1327010"/>
            <a:ext cx="2711447" cy="3253314"/>
          </a:xfrm>
          <a:prstGeom prst="rect">
            <a:avLst/>
          </a:prstGeom>
        </p:spPr>
      </p:pic>
      <p:sp>
        <p:nvSpPr>
          <p:cNvPr id="4" name="Abgerundete rechteckige Legende 3"/>
          <p:cNvSpPr/>
          <p:nvPr/>
        </p:nvSpPr>
        <p:spPr>
          <a:xfrm>
            <a:off x="3210925" y="1327010"/>
            <a:ext cx="2312936" cy="1241396"/>
          </a:xfrm>
          <a:prstGeom prst="wedgeRoundRectCallout">
            <a:avLst>
              <a:gd name="adj1" fmla="val -58470"/>
              <a:gd name="adj2" fmla="val -2370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Ok. </a:t>
            </a:r>
            <a:r>
              <a:rPr lang="de-DE" dirty="0" err="1" smtClean="0"/>
              <a:t>That‘s</a:t>
            </a:r>
            <a:r>
              <a:rPr lang="de-DE" dirty="0" smtClean="0"/>
              <a:t> it. Do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understand</a:t>
            </a:r>
            <a:r>
              <a:rPr lang="de-DE" dirty="0" smtClean="0"/>
              <a:t> all?</a:t>
            </a:r>
            <a:endParaRPr lang="de-DE" dirty="0"/>
          </a:p>
        </p:txBody>
      </p:sp>
      <p:sp>
        <p:nvSpPr>
          <p:cNvPr id="5" name="Abgerundete rechteckige Legende 4"/>
          <p:cNvSpPr/>
          <p:nvPr/>
        </p:nvSpPr>
        <p:spPr>
          <a:xfrm>
            <a:off x="3210925" y="3124893"/>
            <a:ext cx="2312936" cy="1198589"/>
          </a:xfrm>
          <a:prstGeom prst="wedgeRoundRectCallout">
            <a:avLst>
              <a:gd name="adj1" fmla="val 64313"/>
              <a:gd name="adj2" fmla="val 1964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Yes. You </a:t>
            </a:r>
            <a:r>
              <a:rPr lang="de-DE" dirty="0" err="1" smtClean="0"/>
              <a:t>explain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good</a:t>
            </a:r>
            <a:r>
              <a:rPr lang="de-DE" dirty="0" smtClean="0"/>
              <a:t>! </a:t>
            </a:r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1044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DSC_025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75291" y="3348561"/>
            <a:ext cx="3388186" cy="2940851"/>
          </a:xfrm>
          <a:prstGeom prst="rect">
            <a:avLst/>
          </a:prstGeom>
        </p:spPr>
      </p:pic>
      <p:pic>
        <p:nvPicPr>
          <p:cNvPr id="4" name="Bild 3" descr="IMG_082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64" y="3124892"/>
            <a:ext cx="3143580" cy="3388187"/>
          </a:xfrm>
          <a:prstGeom prst="rect">
            <a:avLst/>
          </a:prstGeom>
        </p:spPr>
      </p:pic>
      <p:sp>
        <p:nvSpPr>
          <p:cNvPr id="5" name="Abgerundete rechteckige Legende 4"/>
          <p:cNvSpPr/>
          <p:nvPr/>
        </p:nvSpPr>
        <p:spPr>
          <a:xfrm>
            <a:off x="595364" y="328185"/>
            <a:ext cx="3143580" cy="1896851"/>
          </a:xfrm>
          <a:prstGeom prst="wedgeRoundRectCallout">
            <a:avLst>
              <a:gd name="adj1" fmla="val -17596"/>
              <a:gd name="adj2" fmla="val 6099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Bye</a:t>
            </a:r>
            <a:endParaRPr lang="de-DE" sz="2800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5598957" y="328185"/>
            <a:ext cx="2940853" cy="1896851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Bye Bye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797697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chreibset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Schreibset.thmx</Template>
  <TotalTime>0</TotalTime>
  <Words>169</Words>
  <Application>Microsoft Macintosh PowerPoint</Application>
  <PresentationFormat>Bildschirmpräsentation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Schreibset</vt:lpstr>
      <vt:lpstr>Biogas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Biogas</dc:title>
  <dc:creator>Henriette Munzlinger</dc:creator>
  <cp:lastModifiedBy>Henriette Munzlinger</cp:lastModifiedBy>
  <cp:revision>12</cp:revision>
  <dcterms:created xsi:type="dcterms:W3CDTF">2016-06-02T22:50:59Z</dcterms:created>
  <dcterms:modified xsi:type="dcterms:W3CDTF">2016-06-03T02:35:36Z</dcterms:modified>
</cp:coreProperties>
</file>